
<file path=[Content_Types].xml><?xml version="1.0" encoding="utf-8"?>
<Types xmlns="http://schemas.openxmlformats.org/package/2006/content-types">
  <Override PartName="/ppt/slideLayouts/slideLayout8.xml" ContentType="application/vnd.openxmlformats-officedocument.presentationml.slideLayout+xml"/>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1.xml" ContentType="application/vnd.openxmlformats-officedocument.presentationml.slideLayout+xml"/>
  <Override PartName="/ppt/slides/slide2.xml" ContentType="application/vnd.openxmlformats-officedocument.presentationml.slide+xml"/>
  <Override PartName="/ppt/theme/theme1.xml" ContentType="application/vnd.openxmlformats-officedocument.theme+xml"/>
  <Override PartName="/ppt/slideLayouts/slideLayout6.xml" ContentType="application/vnd.openxmlformats-officedocument.presentationml.slideLayout+xml"/>
  <Override PartName="/ppt/presentation.xml" ContentType="application/vnd.openxmlformats-officedocument.presentationml.presentation.main+xml"/>
  <Override PartName="/docProps/app.xml" ContentType="application/vnd.openxmlformats-officedocument.extended-properties+xml"/>
  <Override PartName="/ppt/slides/slide5.xml" ContentType="application/vnd.openxmlformats-officedocument.presentationml.slide+xml"/>
  <Override PartName="/ppt/slideLayouts/slideLayout14.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Layouts/slideLayout7.xml" ContentType="application/vnd.openxmlformats-officedocument.presentationml.slideLayout+xml"/>
  <Override PartName="/ppt/presProps.xml" ContentType="application/vnd.openxmlformats-officedocument.presentationml.presProps+xml"/>
  <Default Extension="jpeg" ContentType="image/jpeg"/>
  <Override PartName="/ppt/slideLayouts/slideLayout3.xml" ContentType="application/vnd.openxmlformats-officedocument.presentationml.slideLayout+xml"/>
  <Override PartName="/ppt/slides/slide3.xml" ContentType="application/vnd.openxmlformats-officedocument.presentationml.slide+xml"/>
  <Override PartName="/ppt/slides/slide4.xml" ContentType="application/vnd.openxmlformats-officedocument.presentationml.slide+xml"/>
  <Override PartName="/ppt/slideLayouts/slideLayout5.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slides/slide7.xml" ContentType="application/vnd.openxmlformats-officedocument.presentationml.slide+xml"/>
  <Override PartName="/ppt/slides/slide8.xml" ContentType="application/vnd.openxmlformats-officedocument.presentationml.slide+xml"/>
  <Override PartName="/ppt/slideMasters/slideMaster1.xml" ContentType="application/vnd.openxmlformats-officedocument.presentationml.slideMaster+xml"/>
  <Override PartName="/ppt/viewProps.xml" ContentType="application/vnd.openxmlformats-officedocument.presentationml.viewProps+xml"/>
  <Override PartName="/ppt/slideLayouts/slideLayout13.xml" ContentType="application/vnd.openxmlformats-officedocument.presentationml.slideLayout+xml"/>
  <Default Extension="bin" ContentType="application/vnd.openxmlformats-officedocument.presentationml.printerSettings"/>
  <Override PartName="/ppt/slideLayouts/slideLayout15.xml" ContentType="application/vnd.openxmlformats-officedocument.presentationml.slideLayout+xml"/>
  <Default Extension="png" ContentType="image/png"/>
  <Override PartName="/ppt/slides/slide9.xml" ContentType="application/vnd.openxmlformats-officedocument.presentationml.slide+xml"/>
  <Override PartName="/docProps/core.xml" ContentType="application/vnd.openxmlformats-package.core-properties+xml"/>
  <Default Extension="rels" ContentType="application/vnd.openxmlformats-package.relationships+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s/slide6.xml" ContentType="application/vnd.openxmlformats-officedocument.presentationml.slide+xml"/>
  <Override PartName="/ppt/slideLayouts/slideLayout12.xml" ContentType="application/vnd.openxmlformats-officedocument.presentationml.slideLayout+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78" r:id="rId1"/>
  </p:sldMasterIdLst>
  <p:sldIdLst>
    <p:sldId id="256" r:id="rId2"/>
    <p:sldId id="265" r:id="rId3"/>
    <p:sldId id="266" r:id="rId4"/>
    <p:sldId id="264" r:id="rId5"/>
    <p:sldId id="257" r:id="rId6"/>
    <p:sldId id="262" r:id="rId7"/>
    <p:sldId id="259" r:id="rId8"/>
    <p:sldId id="258" r:id="rId9"/>
    <p:sldId id="260" r:id="rId10"/>
    <p:sldId id="261" r:id="rId11"/>
    <p:sldId id="263"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94660"/>
  </p:normalViewPr>
  <p:slideViewPr>
    <p:cSldViewPr snapToGrid="0" snapToObjects="1">
      <p:cViewPr varScale="1">
        <p:scale>
          <a:sx n="105" d="100"/>
          <a:sy n="105" d="100"/>
        </p:scale>
        <p:origin x="-984"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4" Type="http://schemas.openxmlformats.org/officeDocument/2006/relationships/presProps" Target="presProps.xml"/><Relationship Id="rId4" Type="http://schemas.openxmlformats.org/officeDocument/2006/relationships/slide" Target="slides/slide3.xml"/><Relationship Id="rId7" Type="http://schemas.openxmlformats.org/officeDocument/2006/relationships/slide" Target="slides/slide6.xml"/><Relationship Id="rId11" Type="http://schemas.openxmlformats.org/officeDocument/2006/relationships/slide" Target="slides/slide10.xml"/><Relationship Id="rId1" Type="http://schemas.openxmlformats.org/officeDocument/2006/relationships/slideMaster" Target="slideMasters/slideMaster1.xml"/><Relationship Id="rId6" Type="http://schemas.openxmlformats.org/officeDocument/2006/relationships/slide" Target="slides/slide5.xml"/><Relationship Id="rId16" Type="http://schemas.openxmlformats.org/officeDocument/2006/relationships/theme" Target="theme/theme1.xml"/><Relationship Id="rId8" Type="http://schemas.openxmlformats.org/officeDocument/2006/relationships/slide" Target="slides/slide7.xml"/><Relationship Id="rId13" Type="http://schemas.openxmlformats.org/officeDocument/2006/relationships/printerSettings" Target="printerSettings/printerSettings1.bin"/><Relationship Id="rId10" Type="http://schemas.openxmlformats.org/officeDocument/2006/relationships/slide" Target="slides/slide9.xml"/><Relationship Id="rId5" Type="http://schemas.openxmlformats.org/officeDocument/2006/relationships/slide" Target="slides/slide4.xml"/><Relationship Id="rId15" Type="http://schemas.openxmlformats.org/officeDocument/2006/relationships/viewProps" Target="viewProps.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9" Type="http://schemas.openxmlformats.org/officeDocument/2006/relationships/slide" Target="slides/slide8.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bg>
      <p:bgRef idx="1003">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3124200"/>
            <a:ext cx="6477000" cy="1914144"/>
          </a:xfrm>
        </p:spPr>
        <p:txBody>
          <a:bodyPr vert="horz" lIns="45720" tIns="0" rIns="45720" bIns="0" rtlCol="0" anchor="b" anchorCtr="0">
            <a:noAutofit/>
          </a:bodyPr>
          <a:lstStyle>
            <a:lvl1pPr algn="l" defTabSz="914400" rtl="0" eaLnBrk="1" latinLnBrk="0" hangingPunct="1">
              <a:lnSpc>
                <a:spcPts val="5000"/>
              </a:lnSpc>
              <a:spcBef>
                <a:spcPct val="0"/>
              </a:spcBef>
              <a:buNone/>
              <a:defRPr sz="4600" kern="1200">
                <a:solidFill>
                  <a:schemeClr val="tx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2209800" y="5056632"/>
            <a:ext cx="6477000" cy="1174088"/>
          </a:xfrm>
        </p:spPr>
        <p:txBody>
          <a:bodyPr vert="horz" lIns="91440" tIns="0" rIns="45720" bIns="0" rtlCol="0">
            <a:normAutofit/>
          </a:bodyPr>
          <a:lstStyle>
            <a:lvl1pPr marL="0" indent="0" algn="l" defTabSz="914400" rtl="0" eaLnBrk="1" latinLnBrk="0" hangingPunct="1">
              <a:lnSpc>
                <a:spcPts val="2600"/>
              </a:lnSpc>
              <a:spcBef>
                <a:spcPts val="0"/>
              </a:spcBef>
              <a:buSzPct val="90000"/>
              <a:buFontTx/>
              <a:buNone/>
              <a:defRPr sz="2200" kern="1200">
                <a:solidFill>
                  <a:schemeClr val="tx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57200" y="6300216"/>
            <a:ext cx="19842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fld id="{6A5FAEDD-256D-A34E-8E7B-594DD3B43460}" type="datetimeFigureOut">
              <a:rPr lang="en-US" smtClean="0"/>
              <a:pPr/>
              <a:t>5/10/12</a:t>
            </a:fld>
            <a:endParaRPr lang="en-US"/>
          </a:p>
        </p:txBody>
      </p:sp>
      <p:sp>
        <p:nvSpPr>
          <p:cNvPr id="5" name="Footer Placeholder 4"/>
          <p:cNvSpPr>
            <a:spLocks noGrp="1"/>
          </p:cNvSpPr>
          <p:nvPr>
            <p:ph type="ftr" sz="quarter" idx="11"/>
          </p:nvPr>
        </p:nvSpPr>
        <p:spPr>
          <a:xfrm>
            <a:off x="3959352" y="6300216"/>
            <a:ext cx="38130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endParaRPr lang="en-US"/>
          </a:p>
        </p:txBody>
      </p:sp>
      <p:sp>
        <p:nvSpPr>
          <p:cNvPr id="6" name="Slide Number Placeholder 5"/>
          <p:cNvSpPr>
            <a:spLocks noGrp="1"/>
          </p:cNvSpPr>
          <p:nvPr>
            <p:ph type="sldNum" sz="quarter" idx="12"/>
          </p:nvPr>
        </p:nvSpPr>
        <p:spPr>
          <a:xfrm>
            <a:off x="8275320" y="6300216"/>
            <a:ext cx="685800" cy="274320"/>
          </a:xfrm>
        </p:spPr>
        <p:txBody>
          <a:bodyPr vert="horz" lIns="91440" tIns="45720" rIns="91440" bIns="45720" rtlCol="0" anchor="ctr"/>
          <a:lstStyle>
            <a:lvl1pPr marL="0" algn="r" defTabSz="914400" rtl="0" eaLnBrk="1" latinLnBrk="0" hangingPunct="1">
              <a:defRPr sz="1100" kern="1200">
                <a:solidFill>
                  <a:schemeClr val="tx1"/>
                </a:solidFill>
                <a:latin typeface="Rockwell" pitchFamily="18" charset="0"/>
                <a:ea typeface="+mn-ea"/>
                <a:cs typeface="+mn-cs"/>
              </a:defRPr>
            </a:lvl1pPr>
          </a:lstStyle>
          <a:p>
            <a:fld id="{C3FBA96E-FE8A-294E-AED8-C74CF4B68B6E}"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5" name="Date Placeholder 4"/>
          <p:cNvSpPr>
            <a:spLocks noGrp="1"/>
          </p:cNvSpPr>
          <p:nvPr>
            <p:ph type="dt" sz="half" idx="10"/>
          </p:nvPr>
        </p:nvSpPr>
        <p:spPr/>
        <p:txBody>
          <a:bodyPr/>
          <a:lstStyle/>
          <a:p>
            <a:fld id="{6A5FAEDD-256D-A34E-8E7B-594DD3B43460}" type="datetimeFigureOut">
              <a:rPr lang="en-US" smtClean="0"/>
              <a:pPr/>
              <a:t>5/10/12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FBA96E-FE8A-294E-AED8-C74CF4B68B6E}" type="slidenum">
              <a:rPr lang="en-US" smtClean="0"/>
              <a:pPr/>
              <a:t>‹#›</a:t>
            </a:fld>
            <a:endParaRPr lang="en-US"/>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0"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8"/>
            <a:ext cx="356616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6A5FAEDD-256D-A34E-8E7B-594DD3B43460}" type="datetimeFigureOut">
              <a:rPr lang="en-US" smtClean="0"/>
              <a:pPr/>
              <a:t>5/10/12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FBA96E-FE8A-294E-AED8-C74CF4B68B6E}" type="slidenum">
              <a:rPr lang="en-US" smtClean="0"/>
              <a:pPr/>
              <a:t>‹#›</a:t>
            </a:fld>
            <a:endParaRPr lang="en-US"/>
          </a:p>
        </p:txBody>
      </p:sp>
      <p:sp>
        <p:nvSpPr>
          <p:cNvPr id="8" name="Content Placeholder 2"/>
          <p:cNvSpPr>
            <a:spLocks noGrp="1"/>
          </p:cNvSpPr>
          <p:nvPr>
            <p:ph sz="half" idx="13"/>
          </p:nvPr>
        </p:nvSpPr>
        <p:spPr>
          <a:xfrm>
            <a:off x="914400" y="3870960"/>
            <a:ext cx="356616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6A5FAEDD-256D-A34E-8E7B-594DD3B43460}" type="datetimeFigureOut">
              <a:rPr lang="en-US" smtClean="0"/>
              <a:pPr/>
              <a:t>5/10/12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FBA96E-FE8A-294E-AED8-C74CF4B68B6E}"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5FAEDD-256D-A34E-8E7B-594DD3B43460}" type="datetimeFigureOut">
              <a:rPr lang="en-US" smtClean="0"/>
              <a:pPr/>
              <a:t>5/10/12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3FBA96E-FE8A-294E-AED8-C74CF4B68B6E}"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690048"/>
            <a:ext cx="3563938" cy="1162050"/>
          </a:xfrm>
        </p:spPr>
        <p:txBody>
          <a:bodyPr tIns="0" bIns="0" anchor="b"/>
          <a:lstStyle>
            <a:lvl1pPr algn="l">
              <a:lnSpc>
                <a:spcPts val="4600"/>
              </a:lnSpc>
              <a:defRPr sz="4200" b="1"/>
            </a:lvl1pPr>
          </a:lstStyle>
          <a:p>
            <a:r>
              <a:rPr lang="en-US" smtClean="0"/>
              <a:t>Click to edit Master title style</a:t>
            </a:r>
            <a:endParaRPr/>
          </a:p>
        </p:txBody>
      </p:sp>
      <p:sp>
        <p:nvSpPr>
          <p:cNvPr id="3" name="Content Placeholder 2"/>
          <p:cNvSpPr>
            <a:spLocks noGrp="1"/>
          </p:cNvSpPr>
          <p:nvPr>
            <p:ph idx="1"/>
          </p:nvPr>
        </p:nvSpPr>
        <p:spPr>
          <a:xfrm>
            <a:off x="4667250" y="368490"/>
            <a:ext cx="3566160" cy="5627498"/>
          </a:xfrm>
        </p:spPr>
        <p:txBody>
          <a:bodyPr/>
          <a:lstStyle>
            <a:lvl1pPr>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914398" y="2866030"/>
            <a:ext cx="3563938" cy="2163171"/>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5FAEDD-256D-A34E-8E7B-594DD3B43460}" type="datetimeFigureOut">
              <a:rPr lang="en-US" smtClean="0"/>
              <a:pPr/>
              <a:t>5/10/12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FBA96E-FE8A-294E-AED8-C74CF4B68B6E}"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17546" y="1524000"/>
            <a:ext cx="3566160" cy="1162050"/>
          </a:xfrm>
        </p:spPr>
        <p:txBody>
          <a:bodyPr tIns="0" bIns="0" anchor="b"/>
          <a:lstStyle>
            <a:lvl1pPr algn="l">
              <a:lnSpc>
                <a:spcPts val="4600"/>
              </a:lnSpc>
              <a:defRPr sz="4200" b="1"/>
            </a:lvl1pPr>
          </a:lstStyle>
          <a:p>
            <a:r>
              <a:rPr lang="en-US" smtClean="0"/>
              <a:t>Click to edit Master title style</a:t>
            </a:r>
            <a:endParaRPr/>
          </a:p>
        </p:txBody>
      </p:sp>
      <p:sp>
        <p:nvSpPr>
          <p:cNvPr id="4" name="Text Placeholder 3"/>
          <p:cNvSpPr>
            <a:spLocks noGrp="1"/>
          </p:cNvSpPr>
          <p:nvPr>
            <p:ph type="body" sz="half" idx="2"/>
          </p:nvPr>
        </p:nvSpPr>
        <p:spPr>
          <a:xfrm>
            <a:off x="5017544" y="2699982"/>
            <a:ext cx="3566160" cy="2163171"/>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5FAEDD-256D-A34E-8E7B-594DD3B43460}" type="datetimeFigureOut">
              <a:rPr lang="en-US" smtClean="0"/>
              <a:pPr/>
              <a:t>5/10/12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FBA96E-FE8A-294E-AED8-C74CF4B68B6E}" type="slidenum">
              <a:rPr lang="en-US" smtClean="0"/>
              <a:pPr/>
              <a:t>‹#›</a:t>
            </a:fld>
            <a:endParaRPr lang="en-US"/>
          </a:p>
        </p:txBody>
      </p:sp>
      <p:grpSp>
        <p:nvGrpSpPr>
          <p:cNvPr id="3" name="Group 7"/>
          <p:cNvGrpSpPr/>
          <p:nvPr/>
        </p:nvGrpSpPr>
        <p:grpSpPr>
          <a:xfrm rot="21421631">
            <a:off x="629028" y="505650"/>
            <a:ext cx="3850925" cy="5516274"/>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4"/>
          </p:nvPr>
        </p:nvSpPr>
        <p:spPr>
          <a:xfrm rot="21421631">
            <a:off x="808793" y="667560"/>
            <a:ext cx="3468664" cy="5124723"/>
          </a:xfrm>
          <a:solidFill>
            <a:schemeClr val="bg1">
              <a:lumMod val="85000"/>
            </a:schemeClr>
          </a:solidFill>
        </p:spPr>
        <p:txBody>
          <a:bodyPr/>
          <a:lstStyle>
            <a:lvl1pPr>
              <a:buNone/>
              <a:defRPr/>
            </a:lvl1pPr>
          </a:lstStyle>
          <a:p>
            <a:r>
              <a:rPr lang="en-US" smtClean="0"/>
              <a:t>Click icon to add picture</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2 Pictures with Caption">
    <p:spTree>
      <p:nvGrpSpPr>
        <p:cNvPr id="1" name=""/>
        <p:cNvGrpSpPr/>
        <p:nvPr/>
      </p:nvGrpSpPr>
      <p:grpSpPr>
        <a:xfrm>
          <a:off x="0" y="0"/>
          <a:ext cx="0" cy="0"/>
          <a:chOff x="0" y="0"/>
          <a:chExt cx="0" cy="0"/>
        </a:xfrm>
      </p:grpSpPr>
      <p:grpSp>
        <p:nvGrpSpPr>
          <p:cNvPr id="3" name="Group 13"/>
          <p:cNvGrpSpPr/>
          <p:nvPr/>
        </p:nvGrpSpPr>
        <p:grpSpPr>
          <a:xfrm rot="21214351">
            <a:off x="313409" y="3520798"/>
            <a:ext cx="4088024" cy="302602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6"/>
          </p:nvPr>
        </p:nvSpPr>
        <p:spPr>
          <a:xfrm rot="21214351">
            <a:off x="491057" y="3682579"/>
            <a:ext cx="3704109" cy="2697083"/>
          </a:xfrm>
          <a:solidFill>
            <a:schemeClr val="bg1">
              <a:lumMod val="85000"/>
            </a:schemeClr>
          </a:solidFill>
        </p:spPr>
        <p:txBody>
          <a:bodyPr/>
          <a:lstStyle>
            <a:lvl1pPr>
              <a:buNone/>
              <a:defRPr/>
            </a:lvl1pPr>
          </a:lstStyle>
          <a:p>
            <a:r>
              <a:rPr lang="en-US" smtClean="0"/>
              <a:t>Click icon to add picture</a:t>
            </a:r>
            <a:endParaRPr/>
          </a:p>
        </p:txBody>
      </p:sp>
      <p:grpSp>
        <p:nvGrpSpPr>
          <p:cNvPr id="8" name="Group 9"/>
          <p:cNvGrpSpPr/>
          <p:nvPr/>
        </p:nvGrpSpPr>
        <p:grpSpPr>
          <a:xfrm rot="232774">
            <a:off x="169481" y="241256"/>
            <a:ext cx="4088024" cy="3026020"/>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5"/>
          </p:nvPr>
        </p:nvSpPr>
        <p:spPr>
          <a:xfrm rot="232774">
            <a:off x="347129" y="403037"/>
            <a:ext cx="3704109" cy="2697083"/>
          </a:xfrm>
          <a:solidFill>
            <a:schemeClr val="bg1">
              <a:lumMod val="85000"/>
            </a:schemeClr>
          </a:solidFill>
        </p:spPr>
        <p:txBody>
          <a:bodyPr/>
          <a:lstStyle>
            <a:lvl1pPr>
              <a:buNone/>
              <a:defRPr/>
            </a:lvl1pPr>
          </a:lstStyle>
          <a:p>
            <a:r>
              <a:rPr lang="en-US" smtClean="0"/>
              <a:t>Click icon to add picture</a:t>
            </a:r>
            <a:endParaRPr/>
          </a:p>
        </p:txBody>
      </p:sp>
      <p:sp>
        <p:nvSpPr>
          <p:cNvPr id="2" name="Title 1"/>
          <p:cNvSpPr>
            <a:spLocks noGrp="1"/>
          </p:cNvSpPr>
          <p:nvPr>
            <p:ph type="title"/>
          </p:nvPr>
        </p:nvSpPr>
        <p:spPr>
          <a:xfrm>
            <a:off x="5013434" y="1524000"/>
            <a:ext cx="3566160" cy="1162050"/>
          </a:xfrm>
        </p:spPr>
        <p:txBody>
          <a:bodyPr tIns="0" bIns="0" anchor="b"/>
          <a:lstStyle>
            <a:lvl1pPr algn="l">
              <a:lnSpc>
                <a:spcPts val="4600"/>
              </a:lnSpc>
              <a:defRPr sz="4200" b="1"/>
            </a:lvl1pPr>
          </a:lstStyle>
          <a:p>
            <a:r>
              <a:rPr lang="en-US" smtClean="0"/>
              <a:t>Click to edit Master title style</a:t>
            </a:r>
            <a:endParaRPr/>
          </a:p>
        </p:txBody>
      </p:sp>
      <p:sp>
        <p:nvSpPr>
          <p:cNvPr id="4" name="Text Placeholder 3"/>
          <p:cNvSpPr>
            <a:spLocks noGrp="1"/>
          </p:cNvSpPr>
          <p:nvPr>
            <p:ph type="body" sz="half" idx="2"/>
          </p:nvPr>
        </p:nvSpPr>
        <p:spPr>
          <a:xfrm>
            <a:off x="5013432" y="2699982"/>
            <a:ext cx="3566160" cy="2163171"/>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5FAEDD-256D-A34E-8E7B-594DD3B43460}" type="datetimeFigureOut">
              <a:rPr lang="en-US" smtClean="0"/>
              <a:pPr/>
              <a:t>5/10/12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FBA96E-FE8A-294E-AED8-C74CF4B68B6E}"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en-US" smtClean="0"/>
              <a:t>Click to edit Master title style</a:t>
            </a:r>
            <a:endParaRPr/>
          </a:p>
        </p:txBody>
      </p:sp>
      <p:grpSp>
        <p:nvGrpSpPr>
          <p:cNvPr id="3" name="Group 8"/>
          <p:cNvGrpSpPr/>
          <p:nvPr/>
        </p:nvGrpSpPr>
        <p:grpSpPr>
          <a:xfrm rot="232774">
            <a:off x="2059282" y="379100"/>
            <a:ext cx="5031327" cy="3443312"/>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4" name="Text Placeholder 3"/>
          <p:cNvSpPr>
            <a:spLocks noGrp="1"/>
          </p:cNvSpPr>
          <p:nvPr>
            <p:ph type="body" sz="half" idx="2"/>
          </p:nvPr>
        </p:nvSpPr>
        <p:spPr>
          <a:xfrm>
            <a:off x="914400" y="4928736"/>
            <a:ext cx="7315200" cy="98797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5FAEDD-256D-A34E-8E7B-594DD3B43460}" type="datetimeFigureOut">
              <a:rPr lang="en-US" smtClean="0"/>
              <a:pPr/>
              <a:t>5/10/12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FBA96E-FE8A-294E-AED8-C74CF4B68B6E}" type="slidenum">
              <a:rPr lang="en-US" smtClean="0"/>
              <a:pPr/>
              <a:t>‹#›</a:t>
            </a:fld>
            <a:endParaRPr lang="en-US"/>
          </a:p>
        </p:txBody>
      </p:sp>
      <p:sp>
        <p:nvSpPr>
          <p:cNvPr id="12" name="Picture Placeholder 9"/>
          <p:cNvSpPr>
            <a:spLocks noGrp="1"/>
          </p:cNvSpPr>
          <p:nvPr>
            <p:ph type="pic" sz="quarter" idx="15"/>
          </p:nvPr>
        </p:nvSpPr>
        <p:spPr>
          <a:xfrm rot="232774">
            <a:off x="2248157" y="564564"/>
            <a:ext cx="4653577" cy="3072384"/>
          </a:xfrm>
          <a:solidFill>
            <a:schemeClr val="bg1">
              <a:lumMod val="85000"/>
            </a:schemeClr>
          </a:solidFill>
        </p:spPr>
        <p:txBody>
          <a:bodyPr/>
          <a:lstStyle>
            <a:lvl1pPr>
              <a:buNone/>
              <a:defRPr/>
            </a:lvl1pPr>
          </a:lstStyle>
          <a:p>
            <a:r>
              <a:rPr lang="en-US" smtClean="0"/>
              <a:t>Click icon to add picture</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2 Pictures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en-US" smtClean="0"/>
              <a:t>Click to edit Master title style</a:t>
            </a:r>
            <a:endParaRPr/>
          </a:p>
        </p:txBody>
      </p:sp>
      <p:grpSp>
        <p:nvGrpSpPr>
          <p:cNvPr id="3" name="Group 13"/>
          <p:cNvGrpSpPr/>
          <p:nvPr/>
        </p:nvGrpSpPr>
        <p:grpSpPr>
          <a:xfrm rot="21420000">
            <a:off x="113687" y="116368"/>
            <a:ext cx="3969060" cy="370536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7"/>
          </p:nvPr>
        </p:nvSpPr>
        <p:spPr>
          <a:xfrm rot="21420000">
            <a:off x="299151" y="304998"/>
            <a:ext cx="3598455" cy="3334235"/>
          </a:xfrm>
          <a:solidFill>
            <a:schemeClr val="bg1">
              <a:lumMod val="85000"/>
            </a:schemeClr>
          </a:solidFill>
        </p:spPr>
        <p:txBody>
          <a:bodyPr/>
          <a:lstStyle>
            <a:lvl1pPr>
              <a:buNone/>
              <a:defRPr/>
            </a:lvl1pPr>
          </a:lstStyle>
          <a:p>
            <a:r>
              <a:rPr lang="en-US" smtClean="0"/>
              <a:t>Click icon to add picture</a:t>
            </a:r>
            <a:endParaRPr/>
          </a:p>
        </p:txBody>
      </p:sp>
      <p:grpSp>
        <p:nvGrpSpPr>
          <p:cNvPr id="8" name="Group 9"/>
          <p:cNvGrpSpPr/>
          <p:nvPr/>
        </p:nvGrpSpPr>
        <p:grpSpPr>
          <a:xfrm rot="360000">
            <a:off x="4165479" y="323141"/>
            <a:ext cx="4792693" cy="3443312"/>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6"/>
          </p:nvPr>
        </p:nvSpPr>
        <p:spPr>
          <a:xfrm rot="360000">
            <a:off x="4336486" y="507668"/>
            <a:ext cx="4432860" cy="3072384"/>
          </a:xfrm>
          <a:solidFill>
            <a:schemeClr val="bg1">
              <a:lumMod val="85000"/>
            </a:schemeClr>
          </a:solidFill>
        </p:spPr>
        <p:txBody>
          <a:bodyPr/>
          <a:lstStyle>
            <a:lvl1pPr>
              <a:buNone/>
              <a:defRPr/>
            </a:lvl1pPr>
          </a:lstStyle>
          <a:p>
            <a:r>
              <a:rPr lang="en-US" smtClean="0"/>
              <a:t>Click icon to add picture</a:t>
            </a:r>
            <a:endParaRPr/>
          </a:p>
        </p:txBody>
      </p:sp>
      <p:sp>
        <p:nvSpPr>
          <p:cNvPr id="4" name="Text Placeholder 3"/>
          <p:cNvSpPr>
            <a:spLocks noGrp="1"/>
          </p:cNvSpPr>
          <p:nvPr>
            <p:ph type="body" sz="half" idx="2"/>
          </p:nvPr>
        </p:nvSpPr>
        <p:spPr>
          <a:xfrm>
            <a:off x="914400" y="4926106"/>
            <a:ext cx="7315200" cy="99060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5FAEDD-256D-A34E-8E7B-594DD3B43460}" type="datetimeFigureOut">
              <a:rPr lang="en-US" smtClean="0"/>
              <a:pPr/>
              <a:t>5/10/12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FBA96E-FE8A-294E-AED8-C74CF4B68B6E}"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6A5FAEDD-256D-A34E-8E7B-594DD3B43460}" type="datetimeFigureOut">
              <a:rPr lang="en-US" smtClean="0"/>
              <a:pPr/>
              <a:t>5/10/12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FBA96E-FE8A-294E-AED8-C74CF4B68B6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6A5FAEDD-256D-A34E-8E7B-594DD3B43460}" type="datetimeFigureOut">
              <a:rPr lang="en-US" smtClean="0"/>
              <a:pPr/>
              <a:t>5/10/12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FBA96E-FE8A-294E-AED8-C74CF4B68B6E}"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51682" y="450851"/>
            <a:ext cx="846083" cy="5357812"/>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914400" y="450851"/>
            <a:ext cx="5943600" cy="53578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6A5FAEDD-256D-A34E-8E7B-594DD3B43460}" type="datetimeFigureOut">
              <a:rPr lang="en-US" smtClean="0"/>
              <a:pPr/>
              <a:t>5/10/12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FBA96E-FE8A-294E-AED8-C74CF4B68B6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le Slide with Watermark">
    <p:bg>
      <p:bgRef idx="1003">
        <a:schemeClr val="bg2"/>
      </p:bgRef>
    </p:bg>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1122215" y="3200400"/>
            <a:ext cx="8021782" cy="2209800"/>
          </a:xfrm>
        </p:spPr>
        <p:txBody>
          <a:bodyPr wrap="none" lIns="0" tIns="0" rIns="0" bIns="0" anchor="ctr" anchorCtr="0">
            <a:noAutofit/>
          </a:bodyPr>
          <a:lstStyle>
            <a:lvl1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en-US" smtClean="0"/>
              <a:t>Click to edit Master text styles</a:t>
            </a:r>
          </a:p>
        </p:txBody>
      </p:sp>
      <p:sp>
        <p:nvSpPr>
          <p:cNvPr id="2" name="Title 1"/>
          <p:cNvSpPr>
            <a:spLocks noGrp="1"/>
          </p:cNvSpPr>
          <p:nvPr>
            <p:ph type="ctrTitle"/>
          </p:nvPr>
        </p:nvSpPr>
        <p:spPr>
          <a:xfrm>
            <a:off x="3960813" y="3833095"/>
            <a:ext cx="4724400" cy="1209964"/>
          </a:xfrm>
        </p:spPr>
        <p:txBody>
          <a:bodyPr lIns="45720" tIns="0" rIns="45720" bIns="0" anchor="b" anchorCtr="0">
            <a:noAutofit/>
          </a:bodyPr>
          <a:lstStyle>
            <a:lvl1pPr algn="l">
              <a:lnSpc>
                <a:spcPts val="5000"/>
              </a:lnSpc>
              <a:defRPr sz="4600"/>
            </a:lvl1pPr>
          </a:lstStyle>
          <a:p>
            <a:r>
              <a:rPr lang="en-US" smtClean="0"/>
              <a:t>Click to edit Master title style</a:t>
            </a:r>
            <a:endParaRPr/>
          </a:p>
        </p:txBody>
      </p:sp>
      <p:sp>
        <p:nvSpPr>
          <p:cNvPr id="3" name="Subtitle 2"/>
          <p:cNvSpPr>
            <a:spLocks noGrp="1"/>
          </p:cNvSpPr>
          <p:nvPr>
            <p:ph type="subTitle" idx="1"/>
          </p:nvPr>
        </p:nvSpPr>
        <p:spPr>
          <a:xfrm>
            <a:off x="3960813" y="5056909"/>
            <a:ext cx="4724400" cy="1156586"/>
          </a:xfrm>
        </p:spPr>
        <p:txBody>
          <a:bodyPr lIns="91440" tIns="0" rIns="45720" bIns="0">
            <a:normAutofit/>
          </a:bodyPr>
          <a:lstStyle>
            <a:lvl1pPr marL="0" indent="0" algn="l">
              <a:lnSpc>
                <a:spcPts val="2600"/>
              </a:lnSpc>
              <a:spcBef>
                <a:spcPct val="0"/>
              </a:spcBef>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57200" y="6298744"/>
            <a:ext cx="1981200" cy="273050"/>
          </a:xfrm>
        </p:spPr>
        <p:txBody>
          <a:bodyPr/>
          <a:lstStyle>
            <a:lvl1pPr algn="l">
              <a:defRPr sz="1100">
                <a:latin typeface="Rockwell" pitchFamily="18" charset="0"/>
              </a:defRPr>
            </a:lvl1pPr>
          </a:lstStyle>
          <a:p>
            <a:fld id="{6A5FAEDD-256D-A34E-8E7B-594DD3B43460}" type="datetimeFigureOut">
              <a:rPr lang="en-US" smtClean="0"/>
              <a:pPr/>
              <a:t>5/10/12</a:t>
            </a:fld>
            <a:endParaRPr lang="en-US"/>
          </a:p>
        </p:txBody>
      </p:sp>
      <p:sp>
        <p:nvSpPr>
          <p:cNvPr id="5" name="Footer Placeholder 4"/>
          <p:cNvSpPr>
            <a:spLocks noGrp="1"/>
          </p:cNvSpPr>
          <p:nvPr>
            <p:ph type="ftr" sz="quarter" idx="11"/>
          </p:nvPr>
        </p:nvSpPr>
        <p:spPr>
          <a:xfrm>
            <a:off x="3962400" y="6298744"/>
            <a:ext cx="3810000" cy="273050"/>
          </a:xfrm>
        </p:spPr>
        <p:txBody>
          <a:bodyPr/>
          <a:lstStyle>
            <a:lvl1pPr algn="l">
              <a:defRPr/>
            </a:lvl1pPr>
          </a:lstStyle>
          <a:p>
            <a:endParaRPr lang="en-US"/>
          </a:p>
        </p:txBody>
      </p:sp>
      <p:sp>
        <p:nvSpPr>
          <p:cNvPr id="6" name="Slide Number Placeholder 5"/>
          <p:cNvSpPr>
            <a:spLocks noGrp="1"/>
          </p:cNvSpPr>
          <p:nvPr>
            <p:ph type="sldNum" sz="quarter" idx="12"/>
          </p:nvPr>
        </p:nvSpPr>
        <p:spPr>
          <a:xfrm>
            <a:off x="8264856" y="6312392"/>
            <a:ext cx="685800" cy="265089"/>
          </a:xfrm>
        </p:spPr>
        <p:txBody>
          <a:bodyPr/>
          <a:lstStyle>
            <a:lvl1pPr>
              <a:defRPr sz="1100">
                <a:solidFill>
                  <a:schemeClr val="tx1"/>
                </a:solidFill>
                <a:latin typeface="Rockwell" pitchFamily="18" charset="0"/>
              </a:defRPr>
            </a:lvl1pPr>
          </a:lstStyle>
          <a:p>
            <a:fld id="{C3FBA96E-FE8A-294E-AED8-C74CF4B68B6E}"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0"/>
            <a:ext cx="7772400" cy="1362075"/>
          </a:xfrm>
        </p:spPr>
        <p:txBody>
          <a:bodyPr vert="horz" lIns="45720" tIns="0" rIns="45720" bIns="0" rtlCol="0" anchor="b" anchorCtr="0">
            <a:noAutofit/>
          </a:bodyPr>
          <a:lstStyle>
            <a:lvl1pPr algn="l" defTabSz="914400" rtl="0" eaLnBrk="1" latinLnBrk="0" hangingPunct="1">
              <a:lnSpc>
                <a:spcPts val="5000"/>
              </a:lnSpc>
              <a:spcBef>
                <a:spcPct val="0"/>
              </a:spcBef>
              <a:buNone/>
              <a:defRPr sz="4600" b="1" kern="1200" cap="none" baseline="0">
                <a:solidFill>
                  <a:schemeClr val="tx1"/>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457200" y="3557016"/>
            <a:ext cx="7772400" cy="987552"/>
          </a:xfrm>
        </p:spPr>
        <p:txBody>
          <a:bodyPr vert="horz" lIns="91440" tIns="0" rIns="45720" bIns="0" rtlCol="0" anchor="t" anchorCtr="0">
            <a:normAutofit/>
          </a:bodyPr>
          <a:lstStyle>
            <a:lvl1pPr marL="0" indent="0">
              <a:spcBef>
                <a:spcPct val="0"/>
              </a:spcBef>
              <a:buNone/>
              <a:defRPr sz="2200" kern="1200">
                <a:solidFill>
                  <a:schemeClr val="tx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spcBef>
                <a:spcPts val="2000"/>
              </a:spcBef>
              <a:buSzPct val="90000"/>
              <a:buFontTx/>
              <a:buNone/>
            </a:pPr>
            <a:r>
              <a:rPr lang="en-US" smtClean="0"/>
              <a:t>Click to edit Master text styles</a:t>
            </a:r>
          </a:p>
        </p:txBody>
      </p:sp>
      <p:sp>
        <p:nvSpPr>
          <p:cNvPr id="4" name="Date Placeholder 3"/>
          <p:cNvSpPr>
            <a:spLocks noGrp="1"/>
          </p:cNvSpPr>
          <p:nvPr>
            <p:ph type="dt" sz="half" idx="10"/>
          </p:nvPr>
        </p:nvSpPr>
        <p:spPr/>
        <p:txBody>
          <a:bodyPr/>
          <a:lstStyle/>
          <a:p>
            <a:fld id="{6A5FAEDD-256D-A34E-8E7B-594DD3B43460}" type="datetimeFigureOut">
              <a:rPr lang="en-US" smtClean="0"/>
              <a:pPr/>
              <a:t>5/10/12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FBA96E-FE8A-294E-AED8-C74CF4B68B6E}"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Section with Watermark">
    <p:bg>
      <p:bgRef idx="1002">
        <a:schemeClr val="bg2"/>
      </p:bgRef>
    </p:bg>
    <p:spTree>
      <p:nvGrpSpPr>
        <p:cNvPr id="1" name=""/>
        <p:cNvGrpSpPr/>
        <p:nvPr/>
      </p:nvGrpSpPr>
      <p:grpSpPr>
        <a:xfrm>
          <a:off x="0" y="0"/>
          <a:ext cx="0" cy="0"/>
          <a:chOff x="0" y="0"/>
          <a:chExt cx="0" cy="0"/>
        </a:xfrm>
      </p:grpSpPr>
      <p:sp>
        <p:nvSpPr>
          <p:cNvPr id="7" name="Text Placeholder 7"/>
          <p:cNvSpPr>
            <a:spLocks noGrp="1"/>
          </p:cNvSpPr>
          <p:nvPr>
            <p:ph type="body" sz="quarter" idx="13"/>
          </p:nvPr>
        </p:nvSpPr>
        <p:spPr>
          <a:xfrm>
            <a:off x="712693" y="1689847"/>
            <a:ext cx="8431303" cy="2209800"/>
          </a:xfrm>
        </p:spPr>
        <p:txBody>
          <a:bodyPr wrap="none" lIns="0" tIns="0" rIns="0" bIns="0" anchor="ctr" anchorCtr="0">
            <a:noAutofit/>
          </a:bodyPr>
          <a:lstStyle>
            <a:lvl1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en-US" smtClean="0"/>
              <a:t>Click to edit Master text styles</a:t>
            </a:r>
          </a:p>
        </p:txBody>
      </p:sp>
      <p:sp>
        <p:nvSpPr>
          <p:cNvPr id="2" name="Title 1"/>
          <p:cNvSpPr>
            <a:spLocks noGrp="1"/>
          </p:cNvSpPr>
          <p:nvPr>
            <p:ph type="title"/>
          </p:nvPr>
        </p:nvSpPr>
        <p:spPr>
          <a:xfrm>
            <a:off x="457201" y="2196353"/>
            <a:ext cx="5334000" cy="1362075"/>
          </a:xfrm>
        </p:spPr>
        <p:txBody>
          <a:bodyPr lIns="45720" tIns="0" rIns="45720" bIns="0" anchor="b" anchorCtr="0"/>
          <a:lstStyle>
            <a:lvl1pPr algn="l">
              <a:lnSpc>
                <a:spcPts val="5000"/>
              </a:lnSpc>
              <a:defRPr sz="4600" b="1" cap="none" baseline="0"/>
            </a:lvl1pPr>
          </a:lstStyle>
          <a:p>
            <a:r>
              <a:rPr lang="en-US" smtClean="0"/>
              <a:t>Click to edit Master title style</a:t>
            </a:r>
            <a:endParaRPr/>
          </a:p>
        </p:txBody>
      </p:sp>
      <p:sp>
        <p:nvSpPr>
          <p:cNvPr id="3" name="Text Placeholder 2"/>
          <p:cNvSpPr>
            <a:spLocks noGrp="1"/>
          </p:cNvSpPr>
          <p:nvPr>
            <p:ph type="body" idx="1"/>
          </p:nvPr>
        </p:nvSpPr>
        <p:spPr>
          <a:xfrm>
            <a:off x="457200" y="3560618"/>
            <a:ext cx="5334000" cy="983087"/>
          </a:xfrm>
        </p:spPr>
        <p:txBody>
          <a:bodyPr tIns="0" rIns="45720" bIns="0" anchor="t" anchorCtr="0"/>
          <a:lstStyle>
            <a:lvl1pPr marL="0" indent="0">
              <a:spcBef>
                <a:spcPct val="0"/>
              </a:spcBef>
              <a:buNone/>
              <a:defRPr sz="2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A5FAEDD-256D-A34E-8E7B-594DD3B43460}" type="datetimeFigureOut">
              <a:rPr lang="en-US" smtClean="0"/>
              <a:pPr/>
              <a:t>5/10/12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FBA96E-FE8A-294E-AED8-C74CF4B68B6E}"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Section with Picture">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52775" y="4069804"/>
            <a:ext cx="5538788" cy="1162050"/>
          </a:xfrm>
        </p:spPr>
        <p:txBody>
          <a:bodyPr tIns="0" bIns="0" anchor="b"/>
          <a:lstStyle>
            <a:lvl1pPr algn="l">
              <a:lnSpc>
                <a:spcPts val="4600"/>
              </a:lnSpc>
              <a:defRPr sz="4600" b="1"/>
            </a:lvl1pPr>
          </a:lstStyle>
          <a:p>
            <a:r>
              <a:rPr lang="en-US" smtClean="0"/>
              <a:t>Click to edit Master title style</a:t>
            </a:r>
            <a:endParaRPr/>
          </a:p>
        </p:txBody>
      </p:sp>
      <p:grpSp>
        <p:nvGrpSpPr>
          <p:cNvPr id="3" name="Group 8"/>
          <p:cNvGrpSpPr/>
          <p:nvPr/>
        </p:nvGrpSpPr>
        <p:grpSpPr>
          <a:xfrm rot="21240000">
            <a:off x="654352" y="445180"/>
            <a:ext cx="5416247" cy="3630168"/>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5"/>
          </p:nvPr>
        </p:nvSpPr>
        <p:spPr>
          <a:xfrm rot="21240000">
            <a:off x="857677" y="632632"/>
            <a:ext cx="5009597" cy="3255264"/>
          </a:xfrm>
          <a:solidFill>
            <a:schemeClr val="bg1">
              <a:lumMod val="85000"/>
            </a:schemeClr>
          </a:solidFill>
        </p:spPr>
        <p:txBody>
          <a:bodyPr/>
          <a:lstStyle>
            <a:lvl1pPr>
              <a:buNone/>
              <a:defRPr/>
            </a:lvl1pPr>
          </a:lstStyle>
          <a:p>
            <a:r>
              <a:rPr lang="en-US" smtClean="0"/>
              <a:t>Click icon to add picture</a:t>
            </a:r>
            <a:endParaRPr/>
          </a:p>
        </p:txBody>
      </p:sp>
      <p:sp>
        <p:nvSpPr>
          <p:cNvPr id="4" name="Text Placeholder 3"/>
          <p:cNvSpPr>
            <a:spLocks noGrp="1"/>
          </p:cNvSpPr>
          <p:nvPr>
            <p:ph type="body" sz="half" idx="2"/>
          </p:nvPr>
        </p:nvSpPr>
        <p:spPr>
          <a:xfrm>
            <a:off x="3158117" y="5230906"/>
            <a:ext cx="5532958" cy="865093"/>
          </a:xfrm>
        </p:spPr>
        <p:txBody>
          <a:bodyPr/>
          <a:lstStyle>
            <a:lvl1pPr marL="0" indent="0">
              <a:spcBef>
                <a:spcPct val="0"/>
              </a:spcBef>
              <a:buNone/>
              <a:defRPr sz="2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5FAEDD-256D-A34E-8E7B-594DD3B43460}" type="datetimeFigureOut">
              <a:rPr lang="en-US" smtClean="0"/>
              <a:pPr/>
              <a:t>5/10/12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FBA96E-FE8A-294E-AED8-C74CF4B68B6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648200" y="1735139"/>
            <a:ext cx="3566160" cy="4056062"/>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6A5FAEDD-256D-A34E-8E7B-594DD3B43460}" type="datetimeFigureOut">
              <a:rPr lang="en-US" smtClean="0"/>
              <a:pPr/>
              <a:t>5/10/12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FBA96E-FE8A-294E-AED8-C74CF4B68B6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971326"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97367" y="2174875"/>
            <a:ext cx="3566160" cy="3616325"/>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930247"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6514" y="2174875"/>
            <a:ext cx="3566160" cy="3616325"/>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6A5FAEDD-256D-A34E-8E7B-594DD3B43460}" type="datetimeFigureOut">
              <a:rPr lang="en-US" smtClean="0"/>
              <a:pPr/>
              <a:t>5/10/12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3FBA96E-FE8A-294E-AED8-C74CF4B68B6E}" type="slidenum">
              <a:rPr lang="en-US" smtClean="0"/>
              <a:pPr/>
              <a:t>‹#›</a:t>
            </a:fld>
            <a:endParaRPr lang="en-US"/>
          </a:p>
        </p:txBody>
      </p:sp>
      <p:pic>
        <p:nvPicPr>
          <p:cNvPr id="11" name="Picture 10" descr="Comparison-Underline.png"/>
          <p:cNvPicPr>
            <a:picLocks noChangeAspect="1"/>
          </p:cNvPicPr>
          <p:nvPr/>
        </p:nvPicPr>
        <p:blipFill>
          <a:blip r:embed="rId2"/>
          <a:stretch>
            <a:fillRect/>
          </a:stretch>
        </p:blipFill>
        <p:spPr>
          <a:xfrm>
            <a:off x="957039" y="1897040"/>
            <a:ext cx="3228975" cy="142875"/>
          </a:xfrm>
          <a:prstGeom prst="rect">
            <a:avLst/>
          </a:prstGeom>
        </p:spPr>
      </p:pic>
      <p:pic>
        <p:nvPicPr>
          <p:cNvPr id="13" name="Picture 12" descr="Comparison-Underline.png"/>
          <p:cNvPicPr>
            <a:picLocks noChangeAspect="1"/>
          </p:cNvPicPr>
          <p:nvPr/>
        </p:nvPicPr>
        <p:blipFill>
          <a:blip r:embed="rId2"/>
          <a:stretch>
            <a:fillRect/>
          </a:stretch>
        </p:blipFill>
        <p:spPr>
          <a:xfrm>
            <a:off x="4915960" y="1897040"/>
            <a:ext cx="3228975" cy="142875"/>
          </a:xfrm>
          <a:prstGeom prst="rect">
            <a:avLst/>
          </a:prstGeom>
        </p:spPr>
      </p:pic>
      <p:pic>
        <p:nvPicPr>
          <p:cNvPr id="12" name="Picture 11" descr="Comparison-Underline.png"/>
          <p:cNvPicPr>
            <a:picLocks noChangeAspect="1"/>
          </p:cNvPicPr>
          <p:nvPr/>
        </p:nvPicPr>
        <p:blipFill>
          <a:blip r:embed="rId2"/>
          <a:stretch>
            <a:fillRect/>
          </a:stretch>
        </p:blipFill>
        <p:spPr>
          <a:xfrm>
            <a:off x="957039" y="1897040"/>
            <a:ext cx="3228975" cy="142875"/>
          </a:xfrm>
          <a:prstGeom prst="rect">
            <a:avLst/>
          </a:prstGeom>
        </p:spPr>
      </p:pic>
      <p:pic>
        <p:nvPicPr>
          <p:cNvPr id="14" name="Picture 13" descr="Comparison-Underline.png"/>
          <p:cNvPicPr>
            <a:picLocks noChangeAspect="1"/>
          </p:cNvPicPr>
          <p:nvPr/>
        </p:nvPicPr>
        <p:blipFill>
          <a:blip r:embed="rId2"/>
          <a:stretch>
            <a:fillRect/>
          </a:stretch>
        </p:blipFill>
        <p:spPr>
          <a:xfrm>
            <a:off x="4915960" y="1897040"/>
            <a:ext cx="3228975" cy="142875"/>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8"/>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6A5FAEDD-256D-A34E-8E7B-594DD3B43460}" type="datetimeFigureOut">
              <a:rPr lang="en-US" smtClean="0"/>
              <a:pPr/>
              <a:t>5/10/12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FBA96E-FE8A-294E-AED8-C74CF4B68B6E}" type="slidenum">
              <a:rPr lang="en-US" smtClean="0"/>
              <a:pPr/>
              <a:t>‹#›</a:t>
            </a:fld>
            <a:endParaRPr lang="en-US"/>
          </a:p>
        </p:txBody>
      </p:sp>
      <p:sp>
        <p:nvSpPr>
          <p:cNvPr id="8" name="Content Placeholder 2"/>
          <p:cNvSpPr>
            <a:spLocks noGrp="1"/>
          </p:cNvSpPr>
          <p:nvPr>
            <p:ph sz="half" idx="13"/>
          </p:nvPr>
        </p:nvSpPr>
        <p:spPr>
          <a:xfrm>
            <a:off x="914400" y="3870960"/>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14" Type="http://schemas.openxmlformats.org/officeDocument/2006/relationships/slideLayout" Target="../slideLayouts/slideLayout14.xml"/><Relationship Id="rId20" Type="http://schemas.openxmlformats.org/officeDocument/2006/relationships/slideLayout" Target="../slideLayouts/slideLayout20.xml"/><Relationship Id="rId4" Type="http://schemas.openxmlformats.org/officeDocument/2006/relationships/slideLayout" Target="../slideLayouts/slideLayout4.xml"/><Relationship Id="rId21" Type="http://schemas.openxmlformats.org/officeDocument/2006/relationships/theme" Target="../theme/theme1.xml"/><Relationship Id="rId22" Type="http://schemas.openxmlformats.org/officeDocument/2006/relationships/image" Target="../media/image6.png"/><Relationship Id="rId23" Type="http://schemas.openxmlformats.org/officeDocument/2006/relationships/image" Target="../media/image7.png"/><Relationship Id="rId7" Type="http://schemas.openxmlformats.org/officeDocument/2006/relationships/slideLayout" Target="../slideLayouts/slideLayout7.xml"/><Relationship Id="rId11" Type="http://schemas.openxmlformats.org/officeDocument/2006/relationships/slideLayout" Target="../slideLayouts/slideLayout11.xml"/><Relationship Id="rId1" Type="http://schemas.openxmlformats.org/officeDocument/2006/relationships/slideLayout" Target="../slideLayouts/slideLayout1.xml"/><Relationship Id="rId24" Type="http://schemas.openxmlformats.org/officeDocument/2006/relationships/image" Target="../media/image8.png"/><Relationship Id="rId6" Type="http://schemas.openxmlformats.org/officeDocument/2006/relationships/slideLayout" Target="../slideLayouts/slideLayout6.xml"/><Relationship Id="rId16" Type="http://schemas.openxmlformats.org/officeDocument/2006/relationships/slideLayout" Target="../slideLayouts/slideLayout16.xml"/><Relationship Id="rId8" Type="http://schemas.openxmlformats.org/officeDocument/2006/relationships/slideLayout" Target="../slideLayouts/slideLayout8.xml"/><Relationship Id="rId13" Type="http://schemas.openxmlformats.org/officeDocument/2006/relationships/slideLayout" Target="../slideLayouts/slideLayout13.xml"/><Relationship Id="rId10" Type="http://schemas.openxmlformats.org/officeDocument/2006/relationships/slideLayout" Target="../slideLayouts/slideLayout1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19" Type="http://schemas.openxmlformats.org/officeDocument/2006/relationships/slideLayout" Target="../slideLayouts/slideLayout19.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503238"/>
            <a:ext cx="7313613" cy="868362"/>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914400" y="1735138"/>
            <a:ext cx="7313613" cy="405606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7663438" y="6314461"/>
            <a:ext cx="1295400" cy="265089"/>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fld id="{6A5FAEDD-256D-A34E-8E7B-594DD3B43460}" type="datetimeFigureOut">
              <a:rPr lang="en-US" smtClean="0"/>
              <a:pPr/>
              <a:t>5/10/12</a:t>
            </a:fld>
            <a:endParaRPr lang="en-US"/>
          </a:p>
        </p:txBody>
      </p:sp>
      <p:sp>
        <p:nvSpPr>
          <p:cNvPr id="5" name="Footer Placeholder 4"/>
          <p:cNvSpPr>
            <a:spLocks noGrp="1"/>
          </p:cNvSpPr>
          <p:nvPr>
            <p:ph type="ftr" sz="quarter" idx="3"/>
          </p:nvPr>
        </p:nvSpPr>
        <p:spPr>
          <a:xfrm>
            <a:off x="3942607" y="6305797"/>
            <a:ext cx="3717967" cy="259278"/>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endParaRPr lang="en-US"/>
          </a:p>
        </p:txBody>
      </p:sp>
      <p:sp>
        <p:nvSpPr>
          <p:cNvPr id="6" name="Slide Number Placeholder 5"/>
          <p:cNvSpPr>
            <a:spLocks noGrp="1"/>
          </p:cNvSpPr>
          <p:nvPr>
            <p:ph type="sldNum" sz="quarter" idx="4"/>
          </p:nvPr>
        </p:nvSpPr>
        <p:spPr>
          <a:xfrm>
            <a:off x="7521388" y="5476097"/>
            <a:ext cx="1483056" cy="851848"/>
          </a:xfrm>
          <a:prstGeom prst="rect">
            <a:avLst/>
          </a:prstGeom>
        </p:spPr>
        <p:txBody>
          <a:bodyPr vert="horz" lIns="91440" tIns="45720" rIns="91440" bIns="45720" rtlCol="0" anchor="ctr"/>
          <a:lstStyle>
            <a:lvl1pPr algn="r">
              <a:defRPr sz="8200">
                <a:gradFill>
                  <a:gsLst>
                    <a:gs pos="0">
                      <a:schemeClr val="tx1">
                        <a:alpha val="10000"/>
                      </a:schemeClr>
                    </a:gs>
                    <a:gs pos="100000">
                      <a:schemeClr val="tx1">
                        <a:alpha val="10000"/>
                      </a:schemeClr>
                    </a:gs>
                  </a:gsLst>
                  <a:lin ang="5400000" scaled="0"/>
                </a:gradFill>
                <a:latin typeface="Impact" pitchFamily="34" charset="0"/>
              </a:defRPr>
            </a:lvl1pPr>
          </a:lstStyle>
          <a:p>
            <a:fld id="{C3FBA96E-FE8A-294E-AED8-C74CF4B68B6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 id="2147483696" r:id="rId18"/>
    <p:sldLayoutId id="2147483697" r:id="rId19"/>
    <p:sldLayoutId id="2147483698" r:id="rId20"/>
  </p:sldLayoutIdLst>
  <p:txStyles>
    <p:titleStyle>
      <a:lvl1pPr algn="ctr" defTabSz="914400" rtl="0" eaLnBrk="1" latinLnBrk="0" hangingPunct="1">
        <a:spcBef>
          <a:spcPct val="0"/>
        </a:spcBef>
        <a:buNone/>
        <a:defRPr sz="4600" kern="1200">
          <a:solidFill>
            <a:schemeClr val="tx1"/>
          </a:solidFill>
          <a:latin typeface="+mj-lt"/>
          <a:ea typeface="+mj-ea"/>
          <a:cs typeface="+mj-cs"/>
        </a:defRPr>
      </a:lvl1pPr>
    </p:titleStyle>
    <p:bodyStyle>
      <a:lvl1pPr marL="463550" indent="-463550" algn="l" defTabSz="914400" rtl="0" eaLnBrk="1" latinLnBrk="0" hangingPunct="1">
        <a:spcBef>
          <a:spcPts val="2000"/>
        </a:spcBef>
        <a:buSzPct val="90000"/>
        <a:buFontTx/>
        <a:buBlip>
          <a:blip r:embed="rId22"/>
        </a:buBlip>
        <a:defRPr sz="2400" kern="1200">
          <a:solidFill>
            <a:schemeClr val="tx1"/>
          </a:solidFill>
          <a:latin typeface="+mn-lt"/>
          <a:ea typeface="+mn-ea"/>
          <a:cs typeface="+mn-cs"/>
        </a:defRPr>
      </a:lvl1pPr>
      <a:lvl2pPr marL="914400" indent="-457200" algn="l" defTabSz="914400" rtl="0" eaLnBrk="1" latinLnBrk="0" hangingPunct="1">
        <a:spcBef>
          <a:spcPts val="600"/>
        </a:spcBef>
        <a:buSzPct val="90000"/>
        <a:buFontTx/>
        <a:buBlip>
          <a:blip r:embed="rId23"/>
        </a:buBlip>
        <a:defRPr sz="2200" kern="1200">
          <a:solidFill>
            <a:schemeClr val="tx1"/>
          </a:solidFill>
          <a:latin typeface="+mn-lt"/>
          <a:ea typeface="+mn-ea"/>
          <a:cs typeface="+mn-cs"/>
        </a:defRPr>
      </a:lvl2pPr>
      <a:lvl3pPr marL="1255713" indent="-341313" algn="l" defTabSz="914400" rtl="0" eaLnBrk="1" latinLnBrk="0" hangingPunct="1">
        <a:spcBef>
          <a:spcPts val="600"/>
        </a:spcBef>
        <a:buSzPct val="90000"/>
        <a:buFontTx/>
        <a:buBlip>
          <a:blip r:embed="rId24"/>
        </a:buBlip>
        <a:defRPr sz="2000" kern="1200">
          <a:solidFill>
            <a:schemeClr val="tx1"/>
          </a:solidFill>
          <a:latin typeface="+mn-lt"/>
          <a:ea typeface="+mn-ea"/>
          <a:cs typeface="+mn-cs"/>
        </a:defRPr>
      </a:lvl3pPr>
      <a:lvl4pPr marL="1597025" indent="-341313" algn="l" defTabSz="914400" rtl="0" eaLnBrk="1" latinLnBrk="0" hangingPunct="1">
        <a:spcBef>
          <a:spcPts val="600"/>
        </a:spcBef>
        <a:buSzPct val="90000"/>
        <a:buFontTx/>
        <a:buBlip>
          <a:blip r:embed="rId24"/>
        </a:buBlip>
        <a:defRPr sz="1800" kern="1200">
          <a:solidFill>
            <a:schemeClr val="tx1"/>
          </a:solidFill>
          <a:latin typeface="+mn-lt"/>
          <a:ea typeface="+mn-ea"/>
          <a:cs typeface="+mn-cs"/>
        </a:defRPr>
      </a:lvl4pPr>
      <a:lvl5pPr marL="1938338" indent="-341313" algn="l" defTabSz="914400" rtl="0" eaLnBrk="1" latinLnBrk="0" hangingPunct="1">
        <a:spcBef>
          <a:spcPts val="600"/>
        </a:spcBef>
        <a:buSzPct val="90000"/>
        <a:buFontTx/>
        <a:buBlip>
          <a:blip r:embed="rId24"/>
        </a:buBlip>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7.png"/><Relationship Id="rId3" Type="http://schemas.openxmlformats.org/officeDocument/2006/relationships/image" Target="../media/image2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2.png"/><Relationship Id="rId3"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5.png"/><Relationship Id="rId3" Type="http://schemas.openxmlformats.org/officeDocument/2006/relationships/image" Target="../media/image1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4"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image" Target="../media/image17.png"/><Relationship Id="rId3" Type="http://schemas.openxmlformats.org/officeDocument/2006/relationships/image" Target="../media/image18.png"/></Relationships>
</file>

<file path=ppt/slides/_rels/slide6.xml.rels><?xml version="1.0" encoding="UTF-8" standalone="yes"?>
<Relationships xmlns="http://schemas.openxmlformats.org/package/2006/relationships"><Relationship Id="rId2" Type="http://schemas.openxmlformats.org/officeDocument/2006/relationships/image" Target="../media/image20.png"/><Relationship Id="rId3" Type="http://schemas.openxmlformats.org/officeDocument/2006/relationships/image" Target="../media/image2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2.png"/><Relationship Id="rId3" Type="http://schemas.openxmlformats.org/officeDocument/2006/relationships/image" Target="../media/image2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4.png"/><Relationship Id="rId3" Type="http://schemas.openxmlformats.org/officeDocument/2006/relationships/image" Target="../media/image2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3" Type="http://schemas.openxmlformats.org/officeDocument/2006/relationships/image" Target="../media/image2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Industrial revolution: </a:t>
            </a:r>
            <a:br>
              <a:rPr lang="en-US" dirty="0" smtClean="0"/>
            </a:br>
            <a:endParaRPr lang="en-US" dirty="0"/>
          </a:p>
        </p:txBody>
      </p:sp>
      <p:sp>
        <p:nvSpPr>
          <p:cNvPr id="3" name="Subtitle 2"/>
          <p:cNvSpPr>
            <a:spLocks noGrp="1"/>
          </p:cNvSpPr>
          <p:nvPr>
            <p:ph type="subTitle" idx="1"/>
          </p:nvPr>
        </p:nvSpPr>
        <p:spPr/>
        <p:txBody>
          <a:bodyPr/>
          <a:lstStyle/>
          <a:p>
            <a:r>
              <a:rPr lang="en-US" dirty="0" smtClean="0"/>
              <a:t>By: Chandler Moya</a:t>
            </a:r>
          </a:p>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Children</a:t>
            </a:r>
            <a:endParaRPr lang="en-US" dirty="0"/>
          </a:p>
        </p:txBody>
      </p:sp>
      <p:sp>
        <p:nvSpPr>
          <p:cNvPr id="3" name="Content Placeholder 2"/>
          <p:cNvSpPr>
            <a:spLocks noGrp="1"/>
          </p:cNvSpPr>
          <p:nvPr>
            <p:ph idx="1"/>
          </p:nvPr>
        </p:nvSpPr>
        <p:spPr/>
        <p:txBody>
          <a:bodyPr/>
          <a:lstStyle/>
          <a:p>
            <a:r>
              <a:rPr lang="en-US" dirty="0" smtClean="0"/>
              <a:t>Children as young as 6 worked hard hours for little or no pay. Some worked up to 19 hours a day, with a one hour brake total. If the hours weren’t bad enough already, they had to work near big large, heavy and dangerous equipment. Many accidents happened, resulting in injures or death. </a:t>
            </a:r>
            <a:endParaRPr lang="en-US" dirty="0"/>
          </a:p>
        </p:txBody>
      </p:sp>
      <p:pic>
        <p:nvPicPr>
          <p:cNvPr id="4" name="Picture 3"/>
          <p:cNvPicPr>
            <a:picLocks noChangeAspect="1"/>
          </p:cNvPicPr>
          <p:nvPr/>
        </p:nvPicPr>
        <p:blipFill>
          <a:blip r:embed="rId2"/>
          <a:stretch>
            <a:fillRect/>
          </a:stretch>
        </p:blipFill>
        <p:spPr>
          <a:xfrm>
            <a:off x="914400" y="4352169"/>
            <a:ext cx="2794000" cy="1866900"/>
          </a:xfrm>
          <a:prstGeom prst="rect">
            <a:avLst/>
          </a:prstGeom>
        </p:spPr>
      </p:pic>
      <p:pic>
        <p:nvPicPr>
          <p:cNvPr id="5" name="Picture 4"/>
          <p:cNvPicPr>
            <a:picLocks noChangeAspect="1"/>
          </p:cNvPicPr>
          <p:nvPr/>
        </p:nvPicPr>
        <p:blipFill>
          <a:blip r:embed="rId3"/>
          <a:stretch>
            <a:fillRect/>
          </a:stretch>
        </p:blipFill>
        <p:spPr>
          <a:xfrm>
            <a:off x="4646613" y="4352169"/>
            <a:ext cx="3581400" cy="21717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Technological developments</a:t>
            </a:r>
            <a:endParaRPr lang="en-US" dirty="0"/>
          </a:p>
        </p:txBody>
      </p:sp>
      <p:sp>
        <p:nvSpPr>
          <p:cNvPr id="3" name="Content Placeholder 2"/>
          <p:cNvSpPr>
            <a:spLocks noGrp="1"/>
          </p:cNvSpPr>
          <p:nvPr>
            <p:ph idx="1"/>
          </p:nvPr>
        </p:nvSpPr>
        <p:spPr/>
        <p:txBody>
          <a:bodyPr/>
          <a:lstStyle/>
          <a:p>
            <a:r>
              <a:rPr lang="en-US" dirty="0" smtClean="0"/>
              <a:t>Chemicals:  The large scale production of chemicals was an important development during the Industrial Revolution. The first production of chemicals was </a:t>
            </a:r>
            <a:r>
              <a:rPr lang="en-US" dirty="0" err="1" smtClean="0"/>
              <a:t>Sulphuric</a:t>
            </a:r>
            <a:r>
              <a:rPr lang="en-US" dirty="0" smtClean="0"/>
              <a:t> acid. Production of Alkali on a large scale became an important goal as well, and was succeeded in 1791 by Nicolas Leblanc. </a:t>
            </a:r>
            <a:endParaRPr lang="en-US" dirty="0"/>
          </a:p>
        </p:txBody>
      </p:sp>
      <p:pic>
        <p:nvPicPr>
          <p:cNvPr id="4" name="Picture 3"/>
          <p:cNvPicPr>
            <a:picLocks noChangeAspect="1"/>
          </p:cNvPicPr>
          <p:nvPr/>
        </p:nvPicPr>
        <p:blipFill>
          <a:blip r:embed="rId2"/>
          <a:stretch>
            <a:fillRect/>
          </a:stretch>
        </p:blipFill>
        <p:spPr>
          <a:xfrm>
            <a:off x="1420888" y="4405388"/>
            <a:ext cx="1536700" cy="2171700"/>
          </a:xfrm>
          <a:prstGeom prst="rect">
            <a:avLst/>
          </a:prstGeom>
        </p:spPr>
      </p:pic>
      <p:pic>
        <p:nvPicPr>
          <p:cNvPr id="5" name="Picture 4"/>
          <p:cNvPicPr>
            <a:picLocks noChangeAspect="1"/>
          </p:cNvPicPr>
          <p:nvPr/>
        </p:nvPicPr>
        <p:blipFill>
          <a:blip r:embed="rId3"/>
          <a:stretch>
            <a:fillRect/>
          </a:stretch>
        </p:blipFill>
        <p:spPr>
          <a:xfrm>
            <a:off x="5103295" y="3961142"/>
            <a:ext cx="3821998" cy="2615946"/>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Technological developments </a:t>
            </a:r>
            <a:endParaRPr lang="en-US" dirty="0"/>
          </a:p>
        </p:txBody>
      </p:sp>
      <p:sp>
        <p:nvSpPr>
          <p:cNvPr id="3" name="Content Placeholder 2"/>
          <p:cNvSpPr>
            <a:spLocks noGrp="1"/>
          </p:cNvSpPr>
          <p:nvPr>
            <p:ph idx="1"/>
          </p:nvPr>
        </p:nvSpPr>
        <p:spPr/>
        <p:txBody>
          <a:bodyPr/>
          <a:lstStyle/>
          <a:p>
            <a:r>
              <a:rPr lang="en-US" dirty="0" smtClean="0"/>
              <a:t>Machine tools: The Industrial Revolutions could not have developed without Machine tools, they enabled manufacturing machines to be made. </a:t>
            </a:r>
            <a:endParaRPr lang="en-US" dirty="0"/>
          </a:p>
        </p:txBody>
      </p:sp>
      <p:pic>
        <p:nvPicPr>
          <p:cNvPr id="4" name="Picture 3"/>
          <p:cNvPicPr>
            <a:picLocks noChangeAspect="1"/>
          </p:cNvPicPr>
          <p:nvPr/>
        </p:nvPicPr>
        <p:blipFill>
          <a:blip r:embed="rId2"/>
          <a:stretch>
            <a:fillRect/>
          </a:stretch>
        </p:blipFill>
        <p:spPr>
          <a:xfrm>
            <a:off x="2921000" y="3441700"/>
            <a:ext cx="2794000" cy="23495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Technological developments </a:t>
            </a:r>
            <a:endParaRPr lang="en-US" dirty="0"/>
          </a:p>
        </p:txBody>
      </p:sp>
      <p:sp>
        <p:nvSpPr>
          <p:cNvPr id="3" name="Content Placeholder 2"/>
          <p:cNvSpPr>
            <a:spLocks noGrp="1"/>
          </p:cNvSpPr>
          <p:nvPr>
            <p:ph idx="1"/>
          </p:nvPr>
        </p:nvSpPr>
        <p:spPr/>
        <p:txBody>
          <a:bodyPr/>
          <a:lstStyle/>
          <a:p>
            <a:r>
              <a:rPr lang="en-US" dirty="0" smtClean="0"/>
              <a:t>Steam power: The development of the Stationary Steam Engine was an essential early element of the Industrial Revolution. However during most of the period of the Revolution, the majority of industries still relied on wind, water power, animals and man power to drive the machines. </a:t>
            </a:r>
            <a:endParaRPr lang="en-US" dirty="0"/>
          </a:p>
        </p:txBody>
      </p:sp>
      <p:pic>
        <p:nvPicPr>
          <p:cNvPr id="4" name="Picture 3"/>
          <p:cNvPicPr>
            <a:picLocks noChangeAspect="1"/>
          </p:cNvPicPr>
          <p:nvPr/>
        </p:nvPicPr>
        <p:blipFill>
          <a:blip r:embed="rId2"/>
          <a:stretch>
            <a:fillRect/>
          </a:stretch>
        </p:blipFill>
        <p:spPr>
          <a:xfrm>
            <a:off x="6069013" y="3962400"/>
            <a:ext cx="2159000" cy="2895600"/>
          </a:xfrm>
          <a:prstGeom prst="rect">
            <a:avLst/>
          </a:prstGeom>
        </p:spPr>
      </p:pic>
      <p:pic>
        <p:nvPicPr>
          <p:cNvPr id="5" name="Picture 4"/>
          <p:cNvPicPr>
            <a:picLocks noChangeAspect="1"/>
          </p:cNvPicPr>
          <p:nvPr/>
        </p:nvPicPr>
        <p:blipFill>
          <a:blip r:embed="rId3"/>
          <a:stretch>
            <a:fillRect/>
          </a:stretch>
        </p:blipFill>
        <p:spPr>
          <a:xfrm>
            <a:off x="914400" y="4229100"/>
            <a:ext cx="2159000" cy="26289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opportunity </a:t>
            </a:r>
            <a:endParaRPr lang="en-US" dirty="0"/>
          </a:p>
        </p:txBody>
      </p:sp>
      <p:sp>
        <p:nvSpPr>
          <p:cNvPr id="3" name="Content Placeholder 2"/>
          <p:cNvSpPr>
            <a:spLocks noGrp="1"/>
          </p:cNvSpPr>
          <p:nvPr>
            <p:ph idx="1"/>
          </p:nvPr>
        </p:nvSpPr>
        <p:spPr/>
        <p:txBody>
          <a:bodyPr/>
          <a:lstStyle/>
          <a:p>
            <a:r>
              <a:rPr lang="en-US" dirty="0" smtClean="0"/>
              <a:t>The Industrial revolution gave mothers, children and men the ability to have their own money and to work out side the house. </a:t>
            </a:r>
          </a:p>
          <a:p>
            <a:endParaRPr lang="en-US" dirty="0" smtClean="0"/>
          </a:p>
        </p:txBody>
      </p:sp>
      <p:pic>
        <p:nvPicPr>
          <p:cNvPr id="4" name="Picture 3"/>
          <p:cNvPicPr>
            <a:picLocks noChangeAspect="1"/>
          </p:cNvPicPr>
          <p:nvPr/>
        </p:nvPicPr>
        <p:blipFill>
          <a:blip r:embed="rId2"/>
          <a:stretch>
            <a:fillRect/>
          </a:stretch>
        </p:blipFill>
        <p:spPr>
          <a:xfrm>
            <a:off x="705152" y="3837819"/>
            <a:ext cx="3403600" cy="2387600"/>
          </a:xfrm>
          <a:prstGeom prst="rect">
            <a:avLst/>
          </a:prstGeom>
        </p:spPr>
      </p:pic>
      <p:pic>
        <p:nvPicPr>
          <p:cNvPr id="5" name="Picture 4"/>
          <p:cNvPicPr>
            <a:picLocks noChangeAspect="1"/>
          </p:cNvPicPr>
          <p:nvPr/>
        </p:nvPicPr>
        <p:blipFill>
          <a:blip r:embed="rId3"/>
          <a:stretch>
            <a:fillRect/>
          </a:stretch>
        </p:blipFill>
        <p:spPr>
          <a:xfrm>
            <a:off x="5878286" y="3329819"/>
            <a:ext cx="2540000" cy="2895600"/>
          </a:xfrm>
          <a:prstGeom prst="rect">
            <a:avLst/>
          </a:prstGeom>
        </p:spPr>
      </p:pic>
      <p:pic>
        <p:nvPicPr>
          <p:cNvPr id="6" name="Picture 5"/>
          <p:cNvPicPr>
            <a:picLocks noChangeAspect="1"/>
          </p:cNvPicPr>
          <p:nvPr/>
        </p:nvPicPr>
        <p:blipFill>
          <a:blip r:embed="rId4"/>
          <a:stretch>
            <a:fillRect/>
          </a:stretch>
        </p:blipFill>
        <p:spPr>
          <a:xfrm>
            <a:off x="3624943" y="3545719"/>
            <a:ext cx="2253343" cy="26797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Living conditions</a:t>
            </a:r>
            <a:endParaRPr lang="en-US" dirty="0"/>
          </a:p>
        </p:txBody>
      </p:sp>
      <p:sp>
        <p:nvSpPr>
          <p:cNvPr id="3" name="Content Placeholder 2"/>
          <p:cNvSpPr>
            <a:spLocks noGrp="1"/>
          </p:cNvSpPr>
          <p:nvPr>
            <p:ph idx="1"/>
          </p:nvPr>
        </p:nvSpPr>
        <p:spPr/>
        <p:txBody>
          <a:bodyPr/>
          <a:lstStyle/>
          <a:p>
            <a:r>
              <a:rPr lang="en-US" dirty="0" smtClean="0"/>
              <a:t>Do to high populations, it was common to have chronic hunger and malnutrition. In 1750 life expectancies in France was about 35 years, and only slightly higher in England. </a:t>
            </a:r>
            <a:endParaRPr lang="en-US" dirty="0"/>
          </a:p>
        </p:txBody>
      </p:sp>
      <p:pic>
        <p:nvPicPr>
          <p:cNvPr id="4" name="Picture 3"/>
          <p:cNvPicPr>
            <a:picLocks noChangeAspect="1"/>
          </p:cNvPicPr>
          <p:nvPr/>
        </p:nvPicPr>
        <p:blipFill>
          <a:blip r:embed="rId2"/>
          <a:stretch>
            <a:fillRect/>
          </a:stretch>
        </p:blipFill>
        <p:spPr>
          <a:xfrm>
            <a:off x="914400" y="3777948"/>
            <a:ext cx="2794000" cy="2362200"/>
          </a:xfrm>
          <a:prstGeom prst="rect">
            <a:avLst/>
          </a:prstGeom>
        </p:spPr>
      </p:pic>
      <p:pic>
        <p:nvPicPr>
          <p:cNvPr id="5" name="Picture 4"/>
          <p:cNvPicPr>
            <a:picLocks noChangeAspect="1"/>
          </p:cNvPicPr>
          <p:nvPr/>
        </p:nvPicPr>
        <p:blipFill>
          <a:blip r:embed="rId3"/>
          <a:stretch>
            <a:fillRect/>
          </a:stretch>
        </p:blipFill>
        <p:spPr>
          <a:xfrm>
            <a:off x="5606142" y="3962097"/>
            <a:ext cx="2794000" cy="19939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Working conditions</a:t>
            </a:r>
            <a:endParaRPr lang="en-US" dirty="0"/>
          </a:p>
        </p:txBody>
      </p:sp>
      <p:sp>
        <p:nvSpPr>
          <p:cNvPr id="3" name="Content Placeholder 2"/>
          <p:cNvSpPr>
            <a:spLocks noGrp="1"/>
          </p:cNvSpPr>
          <p:nvPr>
            <p:ph idx="1"/>
          </p:nvPr>
        </p:nvSpPr>
        <p:spPr/>
        <p:txBody>
          <a:bodyPr/>
          <a:lstStyle/>
          <a:p>
            <a:r>
              <a:rPr lang="en-US" dirty="0" smtClean="0"/>
              <a:t>During the time of the Industrial Revolution there was no such thing as a safe working place. Working in places such as the cotton trade demanded long work hours(10+) and the age of most workers were 8 and 12. Because the children were so small they were able to fit in between tightly packed machinery which was vary dangerous and sometimes lead to death. </a:t>
            </a:r>
            <a:endParaRPr lang="en-US" dirty="0"/>
          </a:p>
        </p:txBody>
      </p:sp>
      <p:pic>
        <p:nvPicPr>
          <p:cNvPr id="6" name="Picture 5"/>
          <p:cNvPicPr>
            <a:picLocks noChangeAspect="1"/>
          </p:cNvPicPr>
          <p:nvPr/>
        </p:nvPicPr>
        <p:blipFill>
          <a:blip r:embed="rId2"/>
          <a:stretch>
            <a:fillRect/>
          </a:stretch>
        </p:blipFill>
        <p:spPr>
          <a:xfrm>
            <a:off x="914400" y="4419600"/>
            <a:ext cx="3340100" cy="2438400"/>
          </a:xfrm>
          <a:prstGeom prst="rect">
            <a:avLst/>
          </a:prstGeom>
        </p:spPr>
      </p:pic>
      <p:pic>
        <p:nvPicPr>
          <p:cNvPr id="7" name="Picture 6"/>
          <p:cNvPicPr>
            <a:picLocks noChangeAspect="1"/>
          </p:cNvPicPr>
          <p:nvPr/>
        </p:nvPicPr>
        <p:blipFill>
          <a:blip r:embed="rId3"/>
          <a:stretch>
            <a:fillRect/>
          </a:stretch>
        </p:blipFill>
        <p:spPr>
          <a:xfrm>
            <a:off x="5058833" y="4467376"/>
            <a:ext cx="3683000" cy="22098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Effects</a:t>
            </a:r>
            <a:endParaRPr lang="en-US" dirty="0"/>
          </a:p>
        </p:txBody>
      </p:sp>
      <p:sp>
        <p:nvSpPr>
          <p:cNvPr id="3" name="Content Placeholder 2"/>
          <p:cNvSpPr>
            <a:spLocks noGrp="1"/>
          </p:cNvSpPr>
          <p:nvPr>
            <p:ph idx="1"/>
          </p:nvPr>
        </p:nvSpPr>
        <p:spPr/>
        <p:txBody>
          <a:bodyPr/>
          <a:lstStyle/>
          <a:p>
            <a:r>
              <a:rPr lang="en-US" dirty="0" smtClean="0"/>
              <a:t>In term of social structure, the industrial Revolution witnessed the triumph of the middle class of industrialists and businessmen over a landed class of nobility and gentry. </a:t>
            </a:r>
          </a:p>
          <a:p>
            <a:r>
              <a:rPr lang="en-US" dirty="0" smtClean="0"/>
              <a:t>Ordinary people were able to find employment in places like mill and factories. </a:t>
            </a:r>
            <a:endParaRPr lang="en-US" dirty="0"/>
          </a:p>
        </p:txBody>
      </p:sp>
      <p:pic>
        <p:nvPicPr>
          <p:cNvPr id="4" name="Picture 3"/>
          <p:cNvPicPr>
            <a:picLocks noChangeAspect="1"/>
          </p:cNvPicPr>
          <p:nvPr/>
        </p:nvPicPr>
        <p:blipFill>
          <a:blip r:embed="rId2"/>
          <a:stretch>
            <a:fillRect/>
          </a:stretch>
        </p:blipFill>
        <p:spPr>
          <a:xfrm>
            <a:off x="517373" y="4483100"/>
            <a:ext cx="3416300" cy="2374900"/>
          </a:xfrm>
          <a:prstGeom prst="rect">
            <a:avLst/>
          </a:prstGeom>
        </p:spPr>
      </p:pic>
      <p:pic>
        <p:nvPicPr>
          <p:cNvPr id="5" name="Picture 4"/>
          <p:cNvPicPr>
            <a:picLocks noChangeAspect="1"/>
          </p:cNvPicPr>
          <p:nvPr/>
        </p:nvPicPr>
        <p:blipFill>
          <a:blip r:embed="rId3"/>
          <a:stretch>
            <a:fillRect/>
          </a:stretch>
        </p:blipFill>
        <p:spPr>
          <a:xfrm>
            <a:off x="5849560" y="4140200"/>
            <a:ext cx="2984500" cy="27178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Women </a:t>
            </a:r>
            <a:endParaRPr lang="en-US" dirty="0"/>
          </a:p>
        </p:txBody>
      </p:sp>
      <p:sp>
        <p:nvSpPr>
          <p:cNvPr id="3" name="Content Placeholder 2"/>
          <p:cNvSpPr>
            <a:spLocks noGrp="1"/>
          </p:cNvSpPr>
          <p:nvPr>
            <p:ph idx="1"/>
          </p:nvPr>
        </p:nvSpPr>
        <p:spPr/>
        <p:txBody>
          <a:bodyPr/>
          <a:lstStyle/>
          <a:p>
            <a:r>
              <a:rPr lang="en-US" dirty="0" smtClean="0"/>
              <a:t>Most women found jobs in domestic service, textile factories and piece work shops. Some even worked in coal mines. This allowed women to gain independent wages. </a:t>
            </a:r>
            <a:endParaRPr lang="en-US" dirty="0"/>
          </a:p>
        </p:txBody>
      </p:sp>
      <p:pic>
        <p:nvPicPr>
          <p:cNvPr id="4" name="Picture 3"/>
          <p:cNvPicPr>
            <a:picLocks noChangeAspect="1"/>
          </p:cNvPicPr>
          <p:nvPr/>
        </p:nvPicPr>
        <p:blipFill>
          <a:blip r:embed="rId2"/>
          <a:stretch>
            <a:fillRect/>
          </a:stretch>
        </p:blipFill>
        <p:spPr>
          <a:xfrm>
            <a:off x="914400" y="3692676"/>
            <a:ext cx="3403600" cy="2387600"/>
          </a:xfrm>
          <a:prstGeom prst="rect">
            <a:avLst/>
          </a:prstGeom>
        </p:spPr>
      </p:pic>
      <p:pic>
        <p:nvPicPr>
          <p:cNvPr id="5" name="Picture 4"/>
          <p:cNvPicPr>
            <a:picLocks noChangeAspect="1"/>
          </p:cNvPicPr>
          <p:nvPr/>
        </p:nvPicPr>
        <p:blipFill>
          <a:blip r:embed="rId3"/>
          <a:stretch>
            <a:fillRect/>
          </a:stretch>
        </p:blipFill>
        <p:spPr>
          <a:xfrm>
            <a:off x="4850191" y="3178326"/>
            <a:ext cx="3810000" cy="3222776"/>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4" Type="http://schemas.openxmlformats.org/officeDocument/2006/relationships/image" Target="../media/image4.jpeg"/><Relationship Id="rId1" Type="http://schemas.openxmlformats.org/officeDocument/2006/relationships/image" Target="../media/image1.jpeg"/><Relationship Id="rId2" Type="http://schemas.openxmlformats.org/officeDocument/2006/relationships/image" Target="../media/image2.jpeg"/><Relationship Id="rId3" Type="http://schemas.openxmlformats.org/officeDocument/2006/relationships/image" Target="../media/image3.jpeg"/><Relationship Id="rId5" Type="http://schemas.openxmlformats.org/officeDocument/2006/relationships/image" Target="../media/image5.jpeg"/></Relationships>
</file>

<file path=ppt/theme/theme1.xml><?xml version="1.0" encoding="utf-8"?>
<a:theme xmlns:a="http://schemas.openxmlformats.org/drawingml/2006/main" name="Inkwell">
  <a:themeElements>
    <a:clrScheme name="Inkwell">
      <a:dk1>
        <a:sysClr val="windowText" lastClr="000000"/>
      </a:dk1>
      <a:lt1>
        <a:sysClr val="window" lastClr="FFFFFF"/>
      </a:lt1>
      <a:dk2>
        <a:srgbClr val="584D2E"/>
      </a:dk2>
      <a:lt2>
        <a:srgbClr val="EFE7C3"/>
      </a:lt2>
      <a:accent1>
        <a:srgbClr val="860908"/>
      </a:accent1>
      <a:accent2>
        <a:srgbClr val="4A0505"/>
      </a:accent2>
      <a:accent3>
        <a:srgbClr val="7A500A"/>
      </a:accent3>
      <a:accent4>
        <a:srgbClr val="C47810"/>
      </a:accent4>
      <a:accent5>
        <a:srgbClr val="827752"/>
      </a:accent5>
      <a:accent6>
        <a:srgbClr val="B5BB83"/>
      </a:accent6>
      <a:hlink>
        <a:srgbClr val="C47810"/>
      </a:hlink>
      <a:folHlink>
        <a:srgbClr val="F0A43A"/>
      </a:folHlink>
    </a:clrScheme>
    <a:fontScheme name="Inkwell">
      <a:majorFont>
        <a:latin typeface="Goudy Old Style"/>
        <a:ea typeface=""/>
        <a:cs typeface=""/>
        <a:font script="Jpan" typeface="ＭＳ Ｐ明朝"/>
      </a:majorFont>
      <a:minorFont>
        <a:latin typeface="Goudy Old Style"/>
        <a:ea typeface=""/>
        <a:cs typeface=""/>
        <a:font script="Jpan" typeface="ＭＳ Ｐ明朝"/>
      </a:minorFont>
    </a:fontScheme>
    <a:fmtScheme name="Inkwell">
      <a:fillStyleLst>
        <a:solidFill>
          <a:schemeClr val="phClr"/>
        </a:solidFill>
        <a:blipFill rotWithShape="1">
          <a:blip xmlns:r="http://schemas.openxmlformats.org/officeDocument/2006/relationships" r:embed="rId1">
            <a:duotone>
              <a:schemeClr val="phClr">
                <a:shade val="30000"/>
              </a:schemeClr>
              <a:schemeClr val="phClr">
                <a:alpha val="10000"/>
                <a:satMod val="120000"/>
              </a:schemeClr>
            </a:duotone>
          </a:blip>
          <a:stretch/>
        </a:blipFill>
        <a:blipFill rotWithShape="1">
          <a:blip xmlns:r="http://schemas.openxmlformats.org/officeDocument/2006/relationships" r:embed="rId2">
            <a:duotone>
              <a:schemeClr val="phClr">
                <a:shade val="30000"/>
                <a:satMod val="150000"/>
              </a:schemeClr>
              <a:schemeClr val="phClr">
                <a:alpha val="10000"/>
                <a:satMod val="120000"/>
              </a:schemeClr>
            </a:duotone>
          </a:blip>
          <a:stretch/>
        </a:blipFill>
      </a:fillStyleLst>
      <a:lnStyleLst>
        <a:ln w="12700" cap="flat" cmpd="sng" algn="ctr">
          <a:solidFill>
            <a:schemeClr val="phClr">
              <a:shade val="95000"/>
              <a:satMod val="105000"/>
            </a:scheme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101600" dist="38100" dir="5400000" rotWithShape="0">
              <a:srgbClr val="000000">
                <a:alpha val="75000"/>
              </a:srgbClr>
            </a:outerShdw>
          </a:effectLst>
        </a:effectStyle>
        <a:effectStyle>
          <a:effectLst>
            <a:outerShdw blurRad="38100" dist="25400" dir="5400000" rotWithShape="0">
              <a:srgbClr val="000000">
                <a:alpha val="75000"/>
              </a:srgbClr>
            </a:outerShdw>
            <a:softEdge rad="63500"/>
          </a:effectLst>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Inkwell.thmx</Template>
  <TotalTime>209</TotalTime>
  <Words>408</Words>
  <Application>Microsoft Macintosh PowerPoint</Application>
  <PresentationFormat>On-screen Show (4:3)</PresentationFormat>
  <Paragraphs>21</Paragraphs>
  <Slides>11</Slides>
  <Notes>0</Notes>
  <HiddenSlides>0</HiddenSlides>
  <MMClips>0</MMClips>
  <ScaleCrop>false</ScaleCrop>
  <HeadingPairs>
    <vt:vector size="4" baseType="variant">
      <vt:variant>
        <vt:lpstr>Design Template</vt:lpstr>
      </vt:variant>
      <vt:variant>
        <vt:i4>1</vt:i4>
      </vt:variant>
      <vt:variant>
        <vt:lpstr>Slide Titles</vt:lpstr>
      </vt:variant>
      <vt:variant>
        <vt:i4>11</vt:i4>
      </vt:variant>
    </vt:vector>
  </HeadingPairs>
  <TitlesOfParts>
    <vt:vector size="12" baseType="lpstr">
      <vt:lpstr>Inkwell</vt:lpstr>
      <vt:lpstr>Industrial revolution:  </vt:lpstr>
      <vt:lpstr>Technological developments</vt:lpstr>
      <vt:lpstr>Technological developments </vt:lpstr>
      <vt:lpstr>Technological developments </vt:lpstr>
      <vt:lpstr>The opportunity </vt:lpstr>
      <vt:lpstr>Living conditions</vt:lpstr>
      <vt:lpstr>Working conditions</vt:lpstr>
      <vt:lpstr>Social Effects</vt:lpstr>
      <vt:lpstr>Women </vt:lpstr>
      <vt:lpstr>Children</vt:lpstr>
      <vt:lpstr>Slide 11</vt:lpstr>
    </vt:vector>
  </TitlesOfParts>
  <Company>Yampah Mountain High School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Industrial revolution:  Working women </dc:title>
  <dc:creator>Chandler Moya</dc:creator>
  <cp:lastModifiedBy>Chandler Moya</cp:lastModifiedBy>
  <cp:revision>4</cp:revision>
  <dcterms:created xsi:type="dcterms:W3CDTF">2012-05-10T19:08:28Z</dcterms:created>
  <dcterms:modified xsi:type="dcterms:W3CDTF">2012-05-10T19:10:00Z</dcterms:modified>
</cp:coreProperties>
</file>