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4BAD5F5-E14C-1F4D-88A4-83DE77D8C2FC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47B6317-EC42-D74F-B469-CE4BEC40D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5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5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	   Studio tours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Cici</a:t>
            </a:r>
            <a:r>
              <a:rPr lang="en-US" dirty="0" smtClean="0"/>
              <a:t> Moya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reflection &lt;3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last week I went to a few places I have never been. I learned you don’t have to be a paid artist I do something you love doing. I think my favorite place we visited was the glass lady’s house. All the work she has done is beautiful!! I believe if I was to become a artist I would want to get in to glass art. The lady seemed to love what she did and her attitude </a:t>
            </a:r>
            <a:r>
              <a:rPr lang="en-US" smtClean="0"/>
              <a:t>was inspiring.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art??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produced by such skill and imagination. </a:t>
            </a:r>
            <a:endParaRPr lang="en-US" dirty="0"/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578901"/>
            <a:ext cx="3546609" cy="2360107"/>
          </a:xfrm>
          <a:prstGeom prst="rect">
            <a:avLst/>
          </a:prstGeom>
        </p:spPr>
      </p:pic>
      <p:pic>
        <p:nvPicPr>
          <p:cNvPr id="6" name="Picture 5" descr="abstract-art-mus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17" y="3389623"/>
            <a:ext cx="3120767" cy="3468377"/>
          </a:xfrm>
          <a:prstGeom prst="rect">
            <a:avLst/>
          </a:prstGeom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097" y="4172856"/>
            <a:ext cx="3289300" cy="2463800"/>
          </a:xfrm>
          <a:prstGeom prst="rect">
            <a:avLst/>
          </a:prstGeom>
        </p:spPr>
      </p:pic>
      <p:pic>
        <p:nvPicPr>
          <p:cNvPr id="8" name="Picture 7" descr="images-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48454"/>
            <a:ext cx="2949170" cy="1962539"/>
          </a:xfrm>
          <a:prstGeom prst="rect">
            <a:avLst/>
          </a:prstGeom>
        </p:spPr>
      </p:pic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650" y="2854984"/>
            <a:ext cx="3187700" cy="1947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0677" y="3389623"/>
            <a:ext cx="20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Sand art(: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8816" y="3389623"/>
            <a:ext cx="159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Light art&lt;3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0772" y="5489549"/>
            <a:ext cx="1941624" cy="3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Colorful art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Anderson ranch(:</a:t>
            </a:r>
            <a:endParaRPr lang="en-US" dirty="0"/>
          </a:p>
        </p:txBody>
      </p:sp>
      <p:pic>
        <p:nvPicPr>
          <p:cNvPr id="6" name="Content Placeholder 5" descr="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619" r="-16619"/>
          <a:stretch>
            <a:fillRect/>
          </a:stretch>
        </p:blipFill>
        <p:spPr>
          <a:xfrm>
            <a:off x="1" y="2082466"/>
            <a:ext cx="9143999" cy="3992563"/>
          </a:xfrm>
        </p:spPr>
      </p:pic>
      <p:pic>
        <p:nvPicPr>
          <p:cNvPr id="7" name="Picture 6" descr="Young-artist-receives-instruction-at-Anderson-Ra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0112"/>
            <a:ext cx="3095500" cy="2062592"/>
          </a:xfrm>
          <a:prstGeom prst="rect">
            <a:avLst/>
          </a:prstGeom>
        </p:spPr>
      </p:pic>
      <p:pic>
        <p:nvPicPr>
          <p:cNvPr id="8" name="Picture 7" descr="Unknown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713" y="1753578"/>
            <a:ext cx="2561287" cy="1610986"/>
          </a:xfrm>
          <a:prstGeom prst="rect">
            <a:avLst/>
          </a:prstGeom>
        </p:spPr>
      </p:pic>
      <p:pic>
        <p:nvPicPr>
          <p:cNvPr id="9" name="Picture 8" descr="20Anders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186" y="4589575"/>
            <a:ext cx="3015814" cy="2253129"/>
          </a:xfrm>
          <a:prstGeom prst="rect">
            <a:avLst/>
          </a:prstGeom>
        </p:spPr>
      </p:pic>
      <p:pic>
        <p:nvPicPr>
          <p:cNvPr id="10" name="Picture 9" descr="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53578"/>
            <a:ext cx="2771460" cy="18388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8260" y="4078748"/>
            <a:ext cx="267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Amazing!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9799" y="2507515"/>
            <a:ext cx="217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Once in a life time:)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4069" y="3745130"/>
            <a:ext cx="222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Unique&lt;3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Wyly</a:t>
            </a:r>
            <a:r>
              <a:rPr lang="en-US" dirty="0" smtClean="0"/>
              <a:t> community art center</a:t>
            </a:r>
            <a:endParaRPr lang="en-US" dirty="0"/>
          </a:p>
        </p:txBody>
      </p:sp>
      <p:pic>
        <p:nvPicPr>
          <p:cNvPr id="5" name="Picture 4" descr="497500260_a7e1f9e3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83" y="1725814"/>
            <a:ext cx="6842913" cy="5132186"/>
          </a:xfrm>
          <a:prstGeom prst="rect">
            <a:avLst/>
          </a:prstGeom>
        </p:spPr>
      </p:pic>
      <p:pic>
        <p:nvPicPr>
          <p:cNvPr id="8" name="Picture 7" descr="images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263" y="1725814"/>
            <a:ext cx="3262462" cy="3262462"/>
          </a:xfrm>
          <a:prstGeom prst="rect">
            <a:avLst/>
          </a:prstGeom>
        </p:spPr>
      </p:pic>
      <p:pic>
        <p:nvPicPr>
          <p:cNvPr id="9" name="Picture 8" descr="images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0899"/>
            <a:ext cx="3725818" cy="3165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5870" y="2025780"/>
            <a:ext cx="338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icole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art museum</a:t>
            </a:r>
            <a:endParaRPr lang="en-US" dirty="0"/>
          </a:p>
        </p:txBody>
      </p:sp>
      <p:pic>
        <p:nvPicPr>
          <p:cNvPr id="4" name="Content Placeholder 3" descr="images-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1085" r="-31085"/>
          <a:stretch>
            <a:fillRect/>
          </a:stretch>
        </p:blipFill>
        <p:spPr>
          <a:xfrm>
            <a:off x="3450251" y="1976156"/>
            <a:ext cx="7076747" cy="3992563"/>
          </a:xfrm>
        </p:spPr>
      </p:pic>
      <p:sp>
        <p:nvSpPr>
          <p:cNvPr id="8" name="TextBox 7"/>
          <p:cNvSpPr txBox="1"/>
          <p:nvPr/>
        </p:nvSpPr>
        <p:spPr>
          <a:xfrm>
            <a:off x="6454588" y="6140318"/>
            <a:ext cx="219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Huma</a:t>
            </a:r>
            <a:r>
              <a:rPr lang="en-US" dirty="0" smtClean="0"/>
              <a:t> </a:t>
            </a:r>
            <a:r>
              <a:rPr lang="en-US" dirty="0" err="1" smtClean="0"/>
              <a:t>Bhabha</a:t>
            </a:r>
            <a:r>
              <a:rPr lang="en-US" dirty="0"/>
              <a:t>*</a:t>
            </a:r>
          </a:p>
        </p:txBody>
      </p:sp>
      <p:pic>
        <p:nvPicPr>
          <p:cNvPr id="10" name="Picture 9" descr="archive_10480_GaleraHelgadeAlvea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1973"/>
            <a:ext cx="3559585" cy="2816027"/>
          </a:xfrm>
          <a:prstGeom prst="rect">
            <a:avLst/>
          </a:prstGeom>
        </p:spPr>
      </p:pic>
      <p:pic>
        <p:nvPicPr>
          <p:cNvPr id="12" name="Picture 11" descr="Unknown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035" y="2708037"/>
            <a:ext cx="3467100" cy="2349500"/>
          </a:xfrm>
          <a:prstGeom prst="rect">
            <a:avLst/>
          </a:prstGeom>
        </p:spPr>
      </p:pic>
      <p:pic>
        <p:nvPicPr>
          <p:cNvPr id="13" name="Picture 12" descr="Unknown-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2282"/>
            <a:ext cx="2301744" cy="1579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943" y="4041973"/>
            <a:ext cx="217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Slater Bradley!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66387" y="1976156"/>
            <a:ext cx="22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art museum:)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Kathy Honey </a:t>
            </a:r>
            <a:endParaRPr lang="en-US" dirty="0"/>
          </a:p>
        </p:txBody>
      </p:sp>
      <p:pic>
        <p:nvPicPr>
          <p:cNvPr id="5" name="Content Placeholder 4" descr="48.1240466820.bead-ar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306" r="-13306"/>
          <a:stretch>
            <a:fillRect/>
          </a:stretch>
        </p:blipFill>
        <p:spPr>
          <a:xfrm>
            <a:off x="-720078" y="2133600"/>
            <a:ext cx="7076747" cy="3992563"/>
          </a:xfrm>
        </p:spPr>
      </p:pic>
      <p:pic>
        <p:nvPicPr>
          <p:cNvPr id="6" name="Picture 5" descr="NEON-ART-D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113" y="2133600"/>
            <a:ext cx="2540000" cy="2540000"/>
          </a:xfrm>
          <a:prstGeom prst="rect">
            <a:avLst/>
          </a:prstGeom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063" y="4184650"/>
            <a:ext cx="3467100" cy="2349500"/>
          </a:xfrm>
          <a:prstGeom prst="rect">
            <a:avLst/>
          </a:prstGeom>
        </p:spPr>
      </p:pic>
      <p:pic>
        <p:nvPicPr>
          <p:cNvPr id="8" name="Picture 7" descr="DownloadedFil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0" y="5026053"/>
            <a:ext cx="1831947" cy="18319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artist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artist? I believe everyone is a artist. Having a passion about something makes it art. Some forms of artwork would be cooking, building houses, making cars and when it comes to Yampah students a lot of our worksheets see a little artwork. </a:t>
            </a:r>
            <a:endParaRPr lang="en-US" dirty="0"/>
          </a:p>
        </p:txBody>
      </p:sp>
      <p:pic>
        <p:nvPicPr>
          <p:cNvPr id="4" name="Picture 3" descr="DownloadedFile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328" y="4063178"/>
            <a:ext cx="3001697" cy="2248375"/>
          </a:xfrm>
          <a:prstGeom prst="rect">
            <a:avLst/>
          </a:prstGeom>
        </p:spPr>
      </p:pic>
      <p:pic>
        <p:nvPicPr>
          <p:cNvPr id="5" name="Picture 4" descr="L3on_fotos_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7830"/>
            <a:ext cx="4167445" cy="2083723"/>
          </a:xfrm>
          <a:prstGeom prst="rect">
            <a:avLst/>
          </a:pr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563" y="5336907"/>
            <a:ext cx="2811717" cy="15210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must needed requirement to become a artist is to have passion! Some people stumble on the gift of creativity but some others learn.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54" y="3530956"/>
            <a:ext cx="4127500" cy="309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75" y="3530956"/>
            <a:ext cx="35052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see as art (: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287550"/>
            <a:ext cx="7076747" cy="3992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659"/>
            <a:ext cx="3017872" cy="3216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72" y="1971220"/>
            <a:ext cx="3581400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72" y="4208341"/>
            <a:ext cx="3107658" cy="2071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405" y="2003746"/>
            <a:ext cx="2937595" cy="2204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530" y="3568700"/>
            <a:ext cx="2463800" cy="328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4452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102</TotalTime>
  <Words>249</Words>
  <Application>Microsoft Macintosh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Spectrum</vt:lpstr>
      <vt:lpstr>     Studio tours</vt:lpstr>
      <vt:lpstr>What is art?? </vt:lpstr>
      <vt:lpstr>Anderson ranch(:</vt:lpstr>
      <vt:lpstr>Wyly community art center</vt:lpstr>
      <vt:lpstr>Aspen art museum</vt:lpstr>
      <vt:lpstr>Kathy Honey </vt:lpstr>
      <vt:lpstr>What makes a artist</vt:lpstr>
      <vt:lpstr>Education requirements</vt:lpstr>
      <vt:lpstr>What I see as art (:</vt:lpstr>
      <vt:lpstr>My reflection &lt;3</vt:lpstr>
    </vt:vector>
  </TitlesOfParts>
  <Company>Yampah Mountain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     Studio tours</dc:title>
  <dc:creator>Admin Administrator</dc:creator>
  <cp:keywords/>
  <cp:lastModifiedBy>Chandler Moya</cp:lastModifiedBy>
  <cp:revision>4</cp:revision>
  <dcterms:created xsi:type="dcterms:W3CDTF">2012-05-21T21:02:53Z</dcterms:created>
  <dcterms:modified xsi:type="dcterms:W3CDTF">2012-05-21T21:03:58Z</dcterms:modified>
</cp:coreProperties>
</file>