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3" r:id="rId6"/>
    <p:sldId id="264"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2" d="100"/>
          <a:sy n="132" d="100"/>
        </p:scale>
        <p:origin x="-10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D435FB98-4B0E-3749-9ED7-8ADD4AC13151}" type="datetimeFigureOut">
              <a:rPr lang="en-US" smtClean="0"/>
              <a:pPr/>
              <a:t>5/5/11</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D435FB98-4B0E-3749-9ED7-8ADD4AC13151}" type="datetimeFigureOut">
              <a:rPr lang="en-US" smtClean="0"/>
              <a:pPr/>
              <a:t>5/5/11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64040-7C51-0B4D-A236-5BD1B22DA7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D435FB98-4B0E-3749-9ED7-8ADD4AC13151}" type="datetimeFigureOut">
              <a:rPr lang="en-US" smtClean="0"/>
              <a:pPr/>
              <a:t>5/5/11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64040-7C51-0B4D-A236-5BD1B22DA76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435FB98-4B0E-3749-9ED7-8ADD4AC13151}" type="datetimeFigureOut">
              <a:rPr lang="en-US" smtClean="0"/>
              <a:pPr/>
              <a:t>5/5/11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64040-7C51-0B4D-A236-5BD1B22DA76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435FB98-4B0E-3749-9ED7-8ADD4AC13151}" type="datetimeFigureOut">
              <a:rPr lang="en-US" smtClean="0"/>
              <a:pPr/>
              <a:t>5/5/11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64040-7C51-0B4D-A236-5BD1B22DA7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435FB98-4B0E-3749-9ED7-8ADD4AC13151}" type="datetimeFigureOut">
              <a:rPr lang="en-US" smtClean="0"/>
              <a:pPr/>
              <a:t>5/5/11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64040-7C51-0B4D-A236-5BD1B22DA7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D435FB98-4B0E-3749-9ED7-8ADD4AC13151}" type="datetimeFigureOut">
              <a:rPr lang="en-US" smtClean="0"/>
              <a:pPr/>
              <a:t>5/5/11</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35FB98-4B0E-3749-9ED7-8ADD4AC13151}" type="datetimeFigureOut">
              <a:rPr lang="en-US" smtClean="0"/>
              <a:pPr/>
              <a:t>5/5/11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64040-7C51-0B4D-A236-5BD1B22DA76E}"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435FB98-4B0E-3749-9ED7-8ADD4AC13151}" type="datetimeFigureOut">
              <a:rPr lang="en-US" smtClean="0"/>
              <a:pPr/>
              <a:t>5/5/11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64040-7C51-0B4D-A236-5BD1B22DA7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435FB98-4B0E-3749-9ED7-8ADD4AC13151}" type="datetimeFigureOut">
              <a:rPr lang="en-US" smtClean="0"/>
              <a:pPr/>
              <a:t>5/5/11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64040-7C51-0B4D-A236-5BD1B22DA76E}"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435FB98-4B0E-3749-9ED7-8ADD4AC13151}" type="datetimeFigureOut">
              <a:rPr lang="en-US" smtClean="0"/>
              <a:pPr/>
              <a:t>5/5/11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64040-7C51-0B4D-A236-5BD1B22DA7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D435FB98-4B0E-3749-9ED7-8ADD4AC13151}" type="datetimeFigureOut">
              <a:rPr lang="en-US" smtClean="0"/>
              <a:pPr/>
              <a:t>5/5/11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64040-7C51-0B4D-A236-5BD1B22DA7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5FB98-4B0E-3749-9ED7-8ADD4AC13151}" type="datetimeFigureOut">
              <a:rPr lang="en-US" smtClean="0"/>
              <a:pPr/>
              <a:t>5/5/11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E4164040-7C51-0B4D-A236-5BD1B22DA7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D435FB98-4B0E-3749-9ED7-8ADD4AC13151}" type="datetimeFigureOut">
              <a:rPr lang="en-US" smtClean="0"/>
              <a:pPr/>
              <a:t>5/5/11</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E4164040-7C51-0B4D-A236-5BD1B22DA76E}"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immigrant security era</a:t>
            </a:r>
            <a:endParaRPr lang="en-US" dirty="0"/>
          </a:p>
        </p:txBody>
      </p:sp>
      <p:sp>
        <p:nvSpPr>
          <p:cNvPr id="3" name="Subtitle 2"/>
          <p:cNvSpPr>
            <a:spLocks noGrp="1"/>
          </p:cNvSpPr>
          <p:nvPr>
            <p:ph type="subTitle" idx="1"/>
          </p:nvPr>
        </p:nvSpPr>
        <p:spPr/>
        <p:txBody>
          <a:bodyPr/>
          <a:lstStyle/>
          <a:p>
            <a:r>
              <a:rPr lang="en-US" dirty="0" err="1" smtClean="0"/>
              <a:t>CiCi</a:t>
            </a:r>
            <a:r>
              <a:rPr lang="en-US" dirty="0" smtClean="0"/>
              <a:t> </a:t>
            </a:r>
            <a:r>
              <a:rPr lang="en-US" dirty="0" err="1" smtClean="0"/>
              <a:t>moya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a:t>
            </a:r>
            <a:endParaRPr lang="en-US" dirty="0"/>
          </a:p>
        </p:txBody>
      </p:sp>
      <p:sp>
        <p:nvSpPr>
          <p:cNvPr id="3" name="Content Placeholder 2"/>
          <p:cNvSpPr>
            <a:spLocks noGrp="1"/>
          </p:cNvSpPr>
          <p:nvPr>
            <p:ph idx="1"/>
          </p:nvPr>
        </p:nvSpPr>
        <p:spPr/>
        <p:txBody>
          <a:bodyPr/>
          <a:lstStyle/>
          <a:p>
            <a:r>
              <a:rPr lang="en-US" dirty="0" smtClean="0"/>
              <a:t> 1565 :The first permanent European settlement was in St. Augustine Florida by the Spanish. </a:t>
            </a:r>
          </a:p>
          <a:p>
            <a:r>
              <a:rPr lang="en-US" dirty="0" smtClean="0"/>
              <a:t>1620: “Pilgrims” make land in Plymouth Massachusetts.</a:t>
            </a:r>
          </a:p>
          <a:p>
            <a:r>
              <a:rPr lang="en-US" dirty="0" smtClean="0"/>
              <a:t>1638: The Swedes begin their migration the the united states.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journey </a:t>
            </a:r>
            <a:endParaRPr lang="en-US" dirty="0"/>
          </a:p>
        </p:txBody>
      </p:sp>
      <p:sp>
        <p:nvSpPr>
          <p:cNvPr id="3" name="Content Placeholder 2"/>
          <p:cNvSpPr>
            <a:spLocks noGrp="1"/>
          </p:cNvSpPr>
          <p:nvPr>
            <p:ph idx="1"/>
          </p:nvPr>
        </p:nvSpPr>
        <p:spPr/>
        <p:txBody>
          <a:bodyPr/>
          <a:lstStyle/>
          <a:p>
            <a:r>
              <a:rPr lang="en-US" dirty="0" smtClean="0"/>
              <a:t>August 15 1620 both  the Mayflower and the Speedwell set sail to the united states. After taking on to much water both the Speedwell and mayflower had to turn back. Then finally September 16</a:t>
            </a:r>
            <a:r>
              <a:rPr lang="en-US" baseline="30000" dirty="0" smtClean="0"/>
              <a:t>th</a:t>
            </a:r>
            <a:r>
              <a:rPr lang="en-US" dirty="0" smtClean="0"/>
              <a:t> 1620 the Mayflower took sail alone to America.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they did</a:t>
            </a:r>
            <a:endParaRPr lang="en-US" dirty="0"/>
          </a:p>
        </p:txBody>
      </p:sp>
      <p:sp>
        <p:nvSpPr>
          <p:cNvPr id="3" name="Content Placeholder 2"/>
          <p:cNvSpPr>
            <a:spLocks noGrp="1"/>
          </p:cNvSpPr>
          <p:nvPr>
            <p:ph idx="1"/>
          </p:nvPr>
        </p:nvSpPr>
        <p:spPr/>
        <p:txBody>
          <a:bodyPr/>
          <a:lstStyle/>
          <a:p>
            <a:r>
              <a:rPr lang="en-US" dirty="0" smtClean="0"/>
              <a:t>Many things were needed back then to live. Most immigrants worked on farms or were seamstresses, tailors, spinners, weavers and blacksmiths. </a:t>
            </a:r>
          </a:p>
          <a:p>
            <a:r>
              <a:rPr lang="en-US" dirty="0" smtClean="0"/>
              <a:t>When the American civil war broke out many of the Irish born men went to war.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lifestyle</a:t>
            </a:r>
            <a:endParaRPr lang="en-US" dirty="0"/>
          </a:p>
        </p:txBody>
      </p:sp>
      <p:sp>
        <p:nvSpPr>
          <p:cNvPr id="3" name="Content Placeholder 2"/>
          <p:cNvSpPr>
            <a:spLocks noGrp="1"/>
          </p:cNvSpPr>
          <p:nvPr>
            <p:ph idx="1"/>
          </p:nvPr>
        </p:nvSpPr>
        <p:spPr/>
        <p:txBody>
          <a:bodyPr/>
          <a:lstStyle/>
          <a:p>
            <a:r>
              <a:rPr lang="en-US" dirty="0" smtClean="0"/>
              <a:t>After a long voyage to the Americas the Chinese were faced with </a:t>
            </a:r>
            <a:r>
              <a:rPr lang="en-US" dirty="0" smtClean="0"/>
              <a:t>back braking </a:t>
            </a:r>
            <a:r>
              <a:rPr lang="en-US" dirty="0" smtClean="0"/>
              <a:t>labor. Some say the railroad were made with tea and whiskey but there were more Chinamen then Irishmen. </a:t>
            </a:r>
          </a:p>
          <a:p>
            <a:r>
              <a:rPr lang="en-US" dirty="0" smtClean="0"/>
              <a:t>Working to death but little to no pay was the lifestyle of a immigrant in the 1800’s.</a:t>
            </a:r>
            <a:endParaRPr lang="en-US" dirty="0"/>
          </a:p>
        </p:txBody>
      </p:sp>
      <p:sp>
        <p:nvSpPr>
          <p:cNvPr id="4" name="TextBox 3"/>
          <p:cNvSpPr txBox="1"/>
          <p:nvPr/>
        </p:nvSpPr>
        <p:spPr>
          <a:xfrm>
            <a:off x="5703710" y="788307"/>
            <a:ext cx="184666" cy="369332"/>
          </a:xfrm>
          <a:prstGeom prst="rect">
            <a:avLst/>
          </a:prstGeom>
          <a:noFill/>
        </p:spPr>
        <p:txBody>
          <a:bodyPr wrap="none" rtlCol="0">
            <a:spAutoFit/>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they left home</a:t>
            </a:r>
            <a:endParaRPr lang="en-US" dirty="0"/>
          </a:p>
        </p:txBody>
      </p:sp>
      <p:sp>
        <p:nvSpPr>
          <p:cNvPr id="3" name="Content Placeholder 2"/>
          <p:cNvSpPr>
            <a:spLocks noGrp="1"/>
          </p:cNvSpPr>
          <p:nvPr>
            <p:ph idx="1"/>
          </p:nvPr>
        </p:nvSpPr>
        <p:spPr/>
        <p:txBody>
          <a:bodyPr/>
          <a:lstStyle/>
          <a:p>
            <a:r>
              <a:rPr lang="en-US" dirty="0" smtClean="0"/>
              <a:t>In 1845 the </a:t>
            </a:r>
            <a:r>
              <a:rPr lang="en-US" dirty="0" smtClean="0"/>
              <a:t>I</a:t>
            </a:r>
            <a:r>
              <a:rPr lang="en-US" dirty="0" smtClean="0"/>
              <a:t>rish left because of a grate potato rot. </a:t>
            </a:r>
          </a:p>
          <a:p>
            <a:r>
              <a:rPr lang="en-US" dirty="0" smtClean="0"/>
              <a:t>In the 19</a:t>
            </a:r>
            <a:r>
              <a:rPr lang="en-US" baseline="30000" dirty="0" smtClean="0"/>
              <a:t>th</a:t>
            </a:r>
            <a:r>
              <a:rPr lang="en-US" dirty="0" smtClean="0"/>
              <a:t> century there was a lot of corruption and rebellion. There was also a grate economic decline. </a:t>
            </a:r>
          </a:p>
          <a:p>
            <a:r>
              <a:rPr lang="en-US" smtClean="0"/>
              <a:t>Some even left </a:t>
            </a:r>
            <a:r>
              <a:rPr lang="en-US" dirty="0" smtClean="0"/>
              <a:t>so they could survive </a:t>
            </a:r>
            <a:r>
              <a:rPr lang="en-US" smtClean="0"/>
              <a:t>religious prosecution.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 laws</a:t>
            </a:r>
            <a:endParaRPr lang="en-US" dirty="0"/>
          </a:p>
        </p:txBody>
      </p:sp>
      <p:sp>
        <p:nvSpPr>
          <p:cNvPr id="3" name="Content Placeholder 2"/>
          <p:cNvSpPr>
            <a:spLocks noGrp="1"/>
          </p:cNvSpPr>
          <p:nvPr>
            <p:ph idx="1"/>
          </p:nvPr>
        </p:nvSpPr>
        <p:spPr/>
        <p:txBody>
          <a:bodyPr/>
          <a:lstStyle/>
          <a:p>
            <a:r>
              <a:rPr lang="en-US" dirty="0" smtClean="0"/>
              <a:t>In 1882 congress passed a exclusion act that banned the Chinese from the united states. This act also made it </a:t>
            </a:r>
            <a:r>
              <a:rPr lang="en-US" dirty="0" err="1" smtClean="0"/>
              <a:t>immpossible</a:t>
            </a:r>
            <a:r>
              <a:rPr lang="en-US" dirty="0" smtClean="0"/>
              <a:t> for the Chinese to become citizens. That act ended in 1902</a:t>
            </a:r>
          </a:p>
          <a:p>
            <a:r>
              <a:rPr lang="en-US" dirty="0" smtClean="0"/>
              <a:t> 1940-  Alien Registration Act- unlawful to advocate overthrow of the U.S.; deport "aliens" who refuse to register and be fingerprinted.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 laws</a:t>
            </a:r>
            <a:endParaRPr lang="en-US" dirty="0"/>
          </a:p>
        </p:txBody>
      </p:sp>
      <p:sp>
        <p:nvSpPr>
          <p:cNvPr id="3" name="Content Placeholder 2"/>
          <p:cNvSpPr>
            <a:spLocks noGrp="1"/>
          </p:cNvSpPr>
          <p:nvPr>
            <p:ph idx="1"/>
          </p:nvPr>
        </p:nvSpPr>
        <p:spPr/>
        <p:txBody>
          <a:bodyPr/>
          <a:lstStyle/>
          <a:p>
            <a:r>
              <a:rPr lang="en-US" dirty="0" smtClean="0"/>
              <a:t>1976-  Immigration Act. Immigration limited to 20,000 to each country in the Americas</a:t>
            </a:r>
          </a:p>
          <a:p>
            <a:r>
              <a:rPr lang="en-US" dirty="0" smtClean="0"/>
              <a:t>1996-  Strengthened border patrols, restricted judicial authority to review deportation cases, set greater penalties for the smuggling of immigrants and voting by non citizens.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fusio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Infusion">
      <a:majorFont>
        <a:latin typeface="Mistral"/>
        <a:ea typeface=""/>
        <a:cs typeface=""/>
        <a:font script="Jpan" typeface="ＭＳ Ｐ明朝"/>
      </a:majorFont>
      <a:minorFont>
        <a:latin typeface="Candara"/>
        <a:ea typeface=""/>
        <a:cs typeface=""/>
        <a:font script="Jpan" typeface="メイリオ"/>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90</TotalTime>
  <Words>362</Words>
  <Application>Microsoft Macintosh PowerPoint</Application>
  <PresentationFormat>On-screen Show (4:3)</PresentationFormat>
  <Paragraphs>24</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Infusion</vt:lpstr>
      <vt:lpstr>The immigrant security era</vt:lpstr>
      <vt:lpstr>The first</vt:lpstr>
      <vt:lpstr>Their journey </vt:lpstr>
      <vt:lpstr>What they did</vt:lpstr>
      <vt:lpstr>Immigration lifestyle</vt:lpstr>
      <vt:lpstr>Why they left home</vt:lpstr>
      <vt:lpstr>Immigrant laws</vt:lpstr>
      <vt:lpstr>Immigrant laws</vt:lpstr>
    </vt:vector>
  </TitlesOfParts>
  <Company>Yampah Mountain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immigrant security era</dc:title>
  <dc:creator>Chandler Moya</dc:creator>
  <cp:lastModifiedBy>Chandler Moya</cp:lastModifiedBy>
  <cp:revision>2</cp:revision>
  <dcterms:created xsi:type="dcterms:W3CDTF">2011-05-05T20:05:57Z</dcterms:created>
  <dcterms:modified xsi:type="dcterms:W3CDTF">2011-05-05T20:25:04Z</dcterms:modified>
</cp:coreProperties>
</file>