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Layouts/slideLayout13.xml" ContentType="application/vnd.openxmlformats-officedocument.presentationml.slideLayout+xml"/>
  <Default Extension="bin" ContentType="application/vnd.openxmlformats-officedocument.presentationml.printerSettings"/>
  <Override PartName="/ppt/slideLayouts/slideLayout15.xml" ContentType="application/vnd.openxmlformats-officedocument.presentationml.slideLayout+xml"/>
  <Default Extension="png" ContentType="image/png"/>
  <Override PartName="/ppt/slides/slide9.xml" ContentType="application/vnd.openxmlformats-officedocument.presentationml.slide+xml"/>
  <Override PartName="/docProps/core.xml" ContentType="application/vnd.openxmlformats-package.core-properties+xml"/>
  <Default Extension="rels" ContentType="application/vnd.openxmlformats-package.relationships+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s/slide6.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95" r:id="rId1"/>
  </p:sldMasterIdLst>
  <p:sldIdLst>
    <p:sldId id="256" r:id="rId2"/>
    <p:sldId id="257" r:id="rId3"/>
    <p:sldId id="260" r:id="rId4"/>
    <p:sldId id="258" r:id="rId5"/>
    <p:sldId id="259"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32" d="100"/>
          <a:sy n="132" d="100"/>
        </p:scale>
        <p:origin x="-101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viewProps" Target="viewProp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presProps" Target="presProps.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theme" Target="theme/theme1.xml"/><Relationship Id="rId12" Type="http://schemas.openxmlformats.org/officeDocument/2006/relationships/printerSettings" Target="printerSettings/printerSettings1.bin"/><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13723D8F-C4A9-41D8-8DD9-654C9CC04DEC}" type="datetime1">
              <a:rPr lang="en-US" smtClean="0"/>
              <a:pPr/>
              <a:t>5/15/12</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EDB6EF64-FB19-411E-965E-9F52AA47445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E1B72E90-D408-2F47-95F6-28F9A2E21D88}" type="datetimeFigureOut">
              <a:rPr lang="en-US" smtClean="0"/>
              <a:pPr/>
              <a:t>5/15/12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4B4E3-AC68-E446-815A-4B705218C75F}"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1B72E90-D408-2F47-95F6-28F9A2E21D88}" type="datetimeFigureOut">
              <a:rPr lang="en-US" smtClean="0"/>
              <a:pPr/>
              <a:t>5/15/12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4B4E3-AC68-E446-815A-4B705218C75F}"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1B72E90-D408-2F47-95F6-28F9A2E21D88}" type="datetimeFigureOut">
              <a:rPr lang="en-US" smtClean="0"/>
              <a:pPr/>
              <a:t>5/15/12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34B4E3-AC68-E446-815A-4B705218C75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B72E90-D408-2F47-95F6-28F9A2E21D88}" type="datetimeFigureOut">
              <a:rPr lang="en-US" smtClean="0"/>
              <a:pPr/>
              <a:t>5/15/12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34B4E3-AC68-E446-815A-4B705218C75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B72E90-D408-2F47-95F6-28F9A2E21D88}" type="datetimeFigureOut">
              <a:rPr lang="en-US" smtClean="0"/>
              <a:pPr/>
              <a:t>5/15/12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4B4E3-AC68-E446-815A-4B705218C75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B72E90-D408-2F47-95F6-28F9A2E21D88}" type="datetimeFigureOut">
              <a:rPr lang="en-US" smtClean="0"/>
              <a:pPr/>
              <a:t>5/15/12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4B4E3-AC68-E446-815A-4B705218C75F}"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B72E90-D408-2F47-95F6-28F9A2E21D88}" type="datetimeFigureOut">
              <a:rPr lang="en-US" smtClean="0"/>
              <a:pPr/>
              <a:t>5/15/12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4B4E3-AC68-E446-815A-4B705218C75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B72E90-D408-2F47-95F6-28F9A2E21D88}" type="datetimeFigureOut">
              <a:rPr lang="en-US" smtClean="0"/>
              <a:pPr/>
              <a:t>5/15/12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4B4E3-AC68-E446-815A-4B705218C75F}"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B72E90-D408-2F47-95F6-28F9A2E21D88}" type="datetimeFigureOut">
              <a:rPr lang="en-US" smtClean="0"/>
              <a:pPr/>
              <a:t>5/15/12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4B4E3-AC68-E446-815A-4B705218C75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1B72E90-D408-2F47-95F6-28F9A2E21D88}" type="datetimeFigureOut">
              <a:rPr lang="en-US" smtClean="0"/>
              <a:pPr/>
              <a:t>5/15/12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4B4E3-AC68-E446-815A-4B705218C7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1B72E90-D408-2F47-95F6-28F9A2E21D88}" type="datetimeFigureOut">
              <a:rPr lang="en-US" smtClean="0"/>
              <a:pPr/>
              <a:t>5/15/12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4B4E3-AC68-E446-815A-4B705218C75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1B72E90-D408-2F47-95F6-28F9A2E21D88}" type="datetimeFigureOut">
              <a:rPr lang="en-US" smtClean="0"/>
              <a:pPr/>
              <a:t>5/15/12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4B4E3-AC68-E446-815A-4B705218C7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E1B72E90-D408-2F47-95F6-28F9A2E21D88}" type="datetimeFigureOut">
              <a:rPr lang="en-US" smtClean="0"/>
              <a:pPr/>
              <a:t>5/15/12</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A734B4E3-AC68-E446-815A-4B705218C75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743D985D-41A0-4705-858A-FEEDE5B81603}" type="datetime1">
              <a:rPr lang="en-US" smtClean="0"/>
              <a:pPr/>
              <a:t>5/15/12</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8AF02B71-8991-4516-A01E-F1A9ACD28BD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B72E90-D408-2F47-95F6-28F9A2E21D88}" type="datetimeFigureOut">
              <a:rPr lang="en-US" smtClean="0"/>
              <a:pPr/>
              <a:t>5/15/12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4B4E3-AC68-E446-815A-4B705218C75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0F5AD-7E34-4FA8-8C84-E6B97EAFA4B9}" type="datetime1">
              <a:rPr lang="en-US"/>
              <a:pPr/>
              <a:t>5/15/12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734B4E3-AC68-E446-815A-4B705218C7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1B72E90-D408-2F47-95F6-28F9A2E21D88}" type="datetimeFigureOut">
              <a:rPr lang="en-US" smtClean="0"/>
              <a:pPr/>
              <a:t>5/15/12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4B4E3-AC68-E446-815A-4B705218C7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1B72E90-D408-2F47-95F6-28F9A2E21D88}" type="datetimeFigureOut">
              <a:rPr lang="en-US" smtClean="0"/>
              <a:pPr/>
              <a:t>5/15/12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34B4E3-AC68-E446-815A-4B705218C75F}"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1B72E90-D408-2F47-95F6-28F9A2E21D88}" type="datetimeFigureOut">
              <a:rPr lang="en-US" smtClean="0"/>
              <a:pPr/>
              <a:t>5/15/12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4B4E3-AC68-E446-815A-4B705218C75F}"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20" Type="http://schemas.openxmlformats.org/officeDocument/2006/relationships/slideLayout" Target="../slideLayouts/slideLayout20.xml"/><Relationship Id="rId4" Type="http://schemas.openxmlformats.org/officeDocument/2006/relationships/slideLayout" Target="../slideLayouts/slideLayout4.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24" Type="http://schemas.openxmlformats.org/officeDocument/2006/relationships/image" Target="../media/image8.png"/><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19" Type="http://schemas.openxmlformats.org/officeDocument/2006/relationships/slideLayout" Target="../slideLayouts/slideLayout19.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E1B72E90-D408-2F47-95F6-28F9A2E21D88}" type="datetimeFigureOut">
              <a:rPr lang="en-US" smtClean="0"/>
              <a:pPr/>
              <a:t>5/15/12</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A734B4E3-AC68-E446-815A-4B705218C7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3"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3"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3"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Arcadia</a:t>
            </a:r>
            <a:endParaRPr lang="en-US" dirty="0"/>
          </a:p>
        </p:txBody>
      </p:sp>
      <p:sp>
        <p:nvSpPr>
          <p:cNvPr id="3" name="Subtitle 2"/>
          <p:cNvSpPr>
            <a:spLocks noGrp="1"/>
          </p:cNvSpPr>
          <p:nvPr>
            <p:ph type="subTitle" idx="1"/>
          </p:nvPr>
        </p:nvSpPr>
        <p:spPr/>
        <p:txBody>
          <a:bodyPr/>
          <a:lstStyle/>
          <a:p>
            <a:r>
              <a:rPr lang="en-US" dirty="0" smtClean="0"/>
              <a:t>By: Chandler Moya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idx="1"/>
          </p:nvPr>
        </p:nvSpPr>
        <p:spPr/>
        <p:txBody>
          <a:bodyPr/>
          <a:lstStyle/>
          <a:p>
            <a:r>
              <a:rPr lang="en-US" dirty="0" smtClean="0"/>
              <a:t>In arcadia we worship many different gods, but if you are a new to Arcadia you may </a:t>
            </a:r>
            <a:r>
              <a:rPr lang="en-US" dirty="0" smtClean="0"/>
              <a:t>worship who ever you want. In Arcadia we pride ourselves in religious tolerance. </a:t>
            </a:r>
            <a:endParaRPr lang="en-US" dirty="0"/>
          </a:p>
        </p:txBody>
      </p:sp>
      <p:pic>
        <p:nvPicPr>
          <p:cNvPr id="4" name="Picture 3"/>
          <p:cNvPicPr>
            <a:picLocks noChangeAspect="1"/>
          </p:cNvPicPr>
          <p:nvPr/>
        </p:nvPicPr>
        <p:blipFill>
          <a:blip r:embed="rId2"/>
          <a:stretch>
            <a:fillRect/>
          </a:stretch>
        </p:blipFill>
        <p:spPr>
          <a:xfrm>
            <a:off x="526529" y="4188494"/>
            <a:ext cx="3276600" cy="2476500"/>
          </a:xfrm>
          <a:prstGeom prst="rect">
            <a:avLst/>
          </a:prstGeom>
        </p:spPr>
      </p:pic>
      <p:pic>
        <p:nvPicPr>
          <p:cNvPr id="5" name="Picture 4"/>
          <p:cNvPicPr>
            <a:picLocks noChangeAspect="1"/>
          </p:cNvPicPr>
          <p:nvPr/>
        </p:nvPicPr>
        <p:blipFill>
          <a:blip r:embed="rId3"/>
          <a:stretch>
            <a:fillRect/>
          </a:stretch>
        </p:blipFill>
        <p:spPr>
          <a:xfrm>
            <a:off x="5180013" y="4188494"/>
            <a:ext cx="3048000" cy="2463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Royal family </a:t>
            </a:r>
            <a:endParaRPr lang="en-US" dirty="0"/>
          </a:p>
        </p:txBody>
      </p:sp>
      <p:sp>
        <p:nvSpPr>
          <p:cNvPr id="3" name="Content Placeholder 2"/>
          <p:cNvSpPr>
            <a:spLocks noGrp="1"/>
          </p:cNvSpPr>
          <p:nvPr>
            <p:ph idx="1"/>
          </p:nvPr>
        </p:nvSpPr>
        <p:spPr/>
        <p:txBody>
          <a:bodyPr/>
          <a:lstStyle/>
          <a:p>
            <a:pPr>
              <a:buNone/>
            </a:pPr>
            <a:r>
              <a:rPr lang="en-US" dirty="0" smtClean="0"/>
              <a:t>		         Previous  King and Queen</a:t>
            </a:r>
          </a:p>
          <a:p>
            <a:pPr>
              <a:buNone/>
            </a:pPr>
            <a:r>
              <a:rPr lang="en-US" dirty="0" smtClean="0"/>
              <a:t>			    Philip 1and Bellona </a:t>
            </a:r>
          </a:p>
          <a:p>
            <a:pPr>
              <a:buNone/>
            </a:pPr>
            <a:r>
              <a:rPr lang="en-US" dirty="0" smtClean="0"/>
              <a:t>				Children</a:t>
            </a:r>
          </a:p>
          <a:p>
            <a:pPr>
              <a:buNone/>
            </a:pPr>
            <a:r>
              <a:rPr lang="en-US" dirty="0" smtClean="0"/>
              <a:t>			   First born: </a:t>
            </a:r>
            <a:r>
              <a:rPr lang="en-US" dirty="0" err="1" smtClean="0"/>
              <a:t>Cynane</a:t>
            </a:r>
            <a:endParaRPr lang="en-US" dirty="0" smtClean="0"/>
          </a:p>
          <a:p>
            <a:pPr>
              <a:buNone/>
            </a:pPr>
            <a:r>
              <a:rPr lang="en-US" dirty="0" smtClean="0"/>
              <a:t>			Second born: Jerome </a:t>
            </a:r>
          </a:p>
          <a:p>
            <a:pPr>
              <a:buNone/>
            </a:pPr>
            <a:r>
              <a:rPr lang="en-US" dirty="0" smtClean="0"/>
              <a:t>After Jerome’s death his sister </a:t>
            </a:r>
            <a:r>
              <a:rPr lang="en-US" dirty="0" err="1" smtClean="0"/>
              <a:t>Cynane</a:t>
            </a:r>
            <a:r>
              <a:rPr lang="en-US" dirty="0" smtClean="0"/>
              <a:t> became queen of </a:t>
            </a:r>
            <a:r>
              <a:rPr lang="en-US" dirty="0" err="1" smtClean="0"/>
              <a:t>Amida</a:t>
            </a:r>
            <a:r>
              <a:rPr lang="en-US" dirty="0" smtClean="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and place</a:t>
            </a:r>
            <a:endParaRPr lang="en-US" dirty="0"/>
          </a:p>
        </p:txBody>
      </p:sp>
      <p:sp>
        <p:nvSpPr>
          <p:cNvPr id="3" name="Content Placeholder 2"/>
          <p:cNvSpPr>
            <a:spLocks noGrp="1"/>
          </p:cNvSpPr>
          <p:nvPr>
            <p:ph idx="1"/>
          </p:nvPr>
        </p:nvSpPr>
        <p:spPr>
          <a:xfrm>
            <a:off x="914400" y="1735138"/>
            <a:ext cx="7313613" cy="4056062"/>
          </a:xfrm>
        </p:spPr>
        <p:txBody>
          <a:bodyPr/>
          <a:lstStyle/>
          <a:p>
            <a:r>
              <a:rPr lang="en-US" dirty="0" smtClean="0"/>
              <a:t>The year is 650bc and the</a:t>
            </a:r>
          </a:p>
          <a:p>
            <a:pPr>
              <a:buNone/>
            </a:pPr>
            <a:r>
              <a:rPr lang="en-US" dirty="0" smtClean="0"/>
              <a:t>land has been at war for many </a:t>
            </a:r>
          </a:p>
          <a:p>
            <a:pPr>
              <a:buNone/>
            </a:pPr>
            <a:r>
              <a:rPr lang="en-US" dirty="0" smtClean="0"/>
              <a:t>years. A fight to rule all of </a:t>
            </a:r>
          </a:p>
          <a:p>
            <a:pPr>
              <a:buNone/>
            </a:pPr>
            <a:r>
              <a:rPr lang="en-US" dirty="0" smtClean="0"/>
              <a:t>Greece. The only safe haven is </a:t>
            </a:r>
          </a:p>
          <a:p>
            <a:pPr>
              <a:buNone/>
            </a:pPr>
            <a:r>
              <a:rPr lang="en-US" dirty="0" smtClean="0"/>
              <a:t>Arcadia. </a:t>
            </a:r>
          </a:p>
        </p:txBody>
      </p:sp>
      <p:pic>
        <p:nvPicPr>
          <p:cNvPr id="4" name="Picture 3"/>
          <p:cNvPicPr>
            <a:picLocks noChangeAspect="1"/>
          </p:cNvPicPr>
          <p:nvPr/>
        </p:nvPicPr>
        <p:blipFill>
          <a:blip r:embed="rId2"/>
          <a:stretch>
            <a:fillRect/>
          </a:stretch>
        </p:blipFill>
        <p:spPr>
          <a:xfrm>
            <a:off x="4721331" y="1735138"/>
            <a:ext cx="3506682" cy="40560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the land </a:t>
            </a:r>
            <a:endParaRPr lang="en-US" dirty="0"/>
          </a:p>
        </p:txBody>
      </p:sp>
      <p:sp>
        <p:nvSpPr>
          <p:cNvPr id="3" name="Content Placeholder 2"/>
          <p:cNvSpPr>
            <a:spLocks noGrp="1"/>
          </p:cNvSpPr>
          <p:nvPr>
            <p:ph idx="1"/>
          </p:nvPr>
        </p:nvSpPr>
        <p:spPr/>
        <p:txBody>
          <a:bodyPr/>
          <a:lstStyle/>
          <a:p>
            <a:r>
              <a:rPr lang="en-US" dirty="0" smtClean="0"/>
              <a:t>Law one: Those who commit an act of violence toward another, and found guilty is exiled. </a:t>
            </a:r>
          </a:p>
          <a:p>
            <a:r>
              <a:rPr lang="en-US" dirty="0" smtClean="0"/>
              <a:t>Law Two: If accused of a crime you have a right to a trial </a:t>
            </a:r>
          </a:p>
          <a:p>
            <a:r>
              <a:rPr lang="en-US" dirty="0" smtClean="0"/>
              <a:t>Law Three: Only citizens of Arcadia can be apart of the Government. </a:t>
            </a:r>
          </a:p>
          <a:p>
            <a:r>
              <a:rPr lang="en-US" dirty="0" smtClean="0"/>
              <a:t>Law four: Murder is punishable by death. </a:t>
            </a:r>
          </a:p>
          <a:p>
            <a:endParaRPr lang="en-US" dirty="0"/>
          </a:p>
        </p:txBody>
      </p:sp>
      <p:pic>
        <p:nvPicPr>
          <p:cNvPr id="4" name="Picture 3"/>
          <p:cNvPicPr>
            <a:picLocks noChangeAspect="1"/>
          </p:cNvPicPr>
          <p:nvPr/>
        </p:nvPicPr>
        <p:blipFill>
          <a:blip r:embed="rId2"/>
          <a:stretch>
            <a:fillRect/>
          </a:stretch>
        </p:blipFill>
        <p:spPr>
          <a:xfrm>
            <a:off x="6587474" y="4734565"/>
            <a:ext cx="2140855" cy="173675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a:t>
            </a:r>
            <a:endParaRPr lang="en-US" dirty="0"/>
          </a:p>
        </p:txBody>
      </p:sp>
      <p:sp>
        <p:nvSpPr>
          <p:cNvPr id="3" name="Content Placeholder 2"/>
          <p:cNvSpPr>
            <a:spLocks noGrp="1"/>
          </p:cNvSpPr>
          <p:nvPr>
            <p:ph idx="1"/>
          </p:nvPr>
        </p:nvSpPr>
        <p:spPr/>
        <p:txBody>
          <a:bodyPr/>
          <a:lstStyle/>
          <a:p>
            <a:r>
              <a:rPr lang="en-US" dirty="0" smtClean="0"/>
              <a:t>Arcadias government is run by the Queen and </a:t>
            </a:r>
            <a:r>
              <a:rPr lang="en-US" dirty="0" err="1" smtClean="0"/>
              <a:t>Aradian</a:t>
            </a:r>
            <a:r>
              <a:rPr lang="en-US" dirty="0" smtClean="0"/>
              <a:t> citizen’s. Women who have potential have the ability to be apart of the government. All citizens are equal in the eyes of the law.  Their main priority is the safety and well-far of the people.  </a:t>
            </a:r>
            <a:endParaRPr lang="en-US" dirty="0"/>
          </a:p>
        </p:txBody>
      </p:sp>
      <p:pic>
        <p:nvPicPr>
          <p:cNvPr id="4" name="Picture 3"/>
          <p:cNvPicPr>
            <a:picLocks noChangeAspect="1"/>
          </p:cNvPicPr>
          <p:nvPr/>
        </p:nvPicPr>
        <p:blipFill>
          <a:blip r:embed="rId2"/>
          <a:stretch>
            <a:fillRect/>
          </a:stretch>
        </p:blipFill>
        <p:spPr>
          <a:xfrm>
            <a:off x="2910154" y="3864041"/>
            <a:ext cx="3416300" cy="23749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t>
            </a:r>
            <a:endParaRPr lang="en-US" dirty="0"/>
          </a:p>
        </p:txBody>
      </p:sp>
      <p:sp>
        <p:nvSpPr>
          <p:cNvPr id="3" name="Content Placeholder 2"/>
          <p:cNvSpPr>
            <a:spLocks noGrp="1"/>
          </p:cNvSpPr>
          <p:nvPr>
            <p:ph idx="1"/>
          </p:nvPr>
        </p:nvSpPr>
        <p:spPr/>
        <p:txBody>
          <a:bodyPr/>
          <a:lstStyle/>
          <a:p>
            <a:r>
              <a:rPr lang="en-US" dirty="0" smtClean="0"/>
              <a:t>All children, both boys and girls are to have a decent education. Music, reading, writing and math are among the many thing that are needed to learned to become a effective citizen. Boys and young men are to learn athletics for military service. However if a young girls shows potential, they will join the boys in the arts of war. </a:t>
            </a:r>
            <a:endParaRPr lang="en-US" dirty="0"/>
          </a:p>
        </p:txBody>
      </p:sp>
      <p:pic>
        <p:nvPicPr>
          <p:cNvPr id="4" name="Picture 3"/>
          <p:cNvPicPr>
            <a:picLocks noChangeAspect="1"/>
          </p:cNvPicPr>
          <p:nvPr/>
        </p:nvPicPr>
        <p:blipFill>
          <a:blip r:embed="rId2"/>
          <a:stretch>
            <a:fillRect/>
          </a:stretch>
        </p:blipFill>
        <p:spPr>
          <a:xfrm>
            <a:off x="1068604" y="4394200"/>
            <a:ext cx="3289300" cy="2463800"/>
          </a:xfrm>
          <a:prstGeom prst="rect">
            <a:avLst/>
          </a:prstGeom>
        </p:spPr>
      </p:pic>
      <p:pic>
        <p:nvPicPr>
          <p:cNvPr id="5" name="Picture 4"/>
          <p:cNvPicPr>
            <a:picLocks noChangeAspect="1"/>
          </p:cNvPicPr>
          <p:nvPr/>
        </p:nvPicPr>
        <p:blipFill>
          <a:blip r:embed="rId3"/>
          <a:stretch>
            <a:fillRect/>
          </a:stretch>
        </p:blipFill>
        <p:spPr>
          <a:xfrm>
            <a:off x="4931047" y="4394200"/>
            <a:ext cx="3492500" cy="23241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Barter system </a:t>
            </a:r>
            <a:endParaRPr lang="en-US" dirty="0"/>
          </a:p>
        </p:txBody>
      </p:sp>
      <p:sp>
        <p:nvSpPr>
          <p:cNvPr id="3" name="Content Placeholder 2"/>
          <p:cNvSpPr>
            <a:spLocks noGrp="1"/>
          </p:cNvSpPr>
          <p:nvPr>
            <p:ph idx="1"/>
          </p:nvPr>
        </p:nvSpPr>
        <p:spPr/>
        <p:txBody>
          <a:bodyPr/>
          <a:lstStyle/>
          <a:p>
            <a:r>
              <a:rPr lang="en-US" dirty="0" smtClean="0"/>
              <a:t>Living in a land of rich soil, the people would trade their goods or their services for other peoples good’s and services. </a:t>
            </a:r>
            <a:endParaRPr lang="en-US" dirty="0"/>
          </a:p>
        </p:txBody>
      </p:sp>
      <p:pic>
        <p:nvPicPr>
          <p:cNvPr id="4" name="Picture 3"/>
          <p:cNvPicPr>
            <a:picLocks noChangeAspect="1"/>
          </p:cNvPicPr>
          <p:nvPr/>
        </p:nvPicPr>
        <p:blipFill>
          <a:blip r:embed="rId2"/>
          <a:stretch>
            <a:fillRect/>
          </a:stretch>
        </p:blipFill>
        <p:spPr>
          <a:xfrm>
            <a:off x="341609" y="4178097"/>
            <a:ext cx="2766124" cy="1840730"/>
          </a:xfrm>
          <a:prstGeom prst="rect">
            <a:avLst/>
          </a:prstGeom>
        </p:spPr>
      </p:pic>
      <p:pic>
        <p:nvPicPr>
          <p:cNvPr id="5" name="Picture 4"/>
          <p:cNvPicPr>
            <a:picLocks noChangeAspect="1"/>
          </p:cNvPicPr>
          <p:nvPr/>
        </p:nvPicPr>
        <p:blipFill>
          <a:blip r:embed="rId3"/>
          <a:stretch>
            <a:fillRect/>
          </a:stretch>
        </p:blipFill>
        <p:spPr>
          <a:xfrm>
            <a:off x="3068408" y="3656406"/>
            <a:ext cx="3213100" cy="2540000"/>
          </a:xfrm>
          <a:prstGeom prst="rect">
            <a:avLst/>
          </a:prstGeom>
        </p:spPr>
      </p:pic>
      <p:pic>
        <p:nvPicPr>
          <p:cNvPr id="6" name="Picture 5"/>
          <p:cNvPicPr>
            <a:picLocks noChangeAspect="1"/>
          </p:cNvPicPr>
          <p:nvPr/>
        </p:nvPicPr>
        <p:blipFill>
          <a:blip r:embed="rId4"/>
          <a:stretch>
            <a:fillRect/>
          </a:stretch>
        </p:blipFill>
        <p:spPr>
          <a:xfrm>
            <a:off x="6281508" y="3539028"/>
            <a:ext cx="2908300" cy="2794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a:t>
            </a:r>
            <a:endParaRPr lang="en-US" dirty="0"/>
          </a:p>
        </p:txBody>
      </p:sp>
      <p:sp>
        <p:nvSpPr>
          <p:cNvPr id="3" name="Content Placeholder 2"/>
          <p:cNvSpPr>
            <a:spLocks noGrp="1"/>
          </p:cNvSpPr>
          <p:nvPr>
            <p:ph idx="1"/>
          </p:nvPr>
        </p:nvSpPr>
        <p:spPr/>
        <p:txBody>
          <a:bodyPr/>
          <a:lstStyle/>
          <a:p>
            <a:r>
              <a:rPr lang="en-US" dirty="0" smtClean="0"/>
              <a:t>All Foreigner’s are treated as a threat until they prove they have good intentions. During a time of war we have to protect our own and in doing so, we have to keep all threats out and that includes other governments. </a:t>
            </a:r>
            <a:endParaRPr lang="en-US" dirty="0"/>
          </a:p>
        </p:txBody>
      </p:sp>
      <p:pic>
        <p:nvPicPr>
          <p:cNvPr id="4" name="Picture 3"/>
          <p:cNvPicPr>
            <a:picLocks noChangeAspect="1"/>
          </p:cNvPicPr>
          <p:nvPr/>
        </p:nvPicPr>
        <p:blipFill>
          <a:blip r:embed="rId2"/>
          <a:stretch>
            <a:fillRect/>
          </a:stretch>
        </p:blipFill>
        <p:spPr>
          <a:xfrm>
            <a:off x="1185587" y="3646695"/>
            <a:ext cx="1962415" cy="2948985"/>
          </a:xfrm>
          <a:prstGeom prst="rect">
            <a:avLst/>
          </a:prstGeom>
        </p:spPr>
      </p:pic>
      <p:pic>
        <p:nvPicPr>
          <p:cNvPr id="5" name="Picture 4"/>
          <p:cNvPicPr>
            <a:picLocks noChangeAspect="1"/>
          </p:cNvPicPr>
          <p:nvPr/>
        </p:nvPicPr>
        <p:blipFill>
          <a:blip r:embed="rId3"/>
          <a:stretch>
            <a:fillRect/>
          </a:stretch>
        </p:blipFill>
        <p:spPr>
          <a:xfrm>
            <a:off x="3911558" y="4062441"/>
            <a:ext cx="3568700" cy="2286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Isolationism </a:t>
            </a:r>
            <a:endParaRPr lang="en-US" dirty="0"/>
          </a:p>
        </p:txBody>
      </p:sp>
      <p:sp>
        <p:nvSpPr>
          <p:cNvPr id="3" name="Content Placeholder 2"/>
          <p:cNvSpPr>
            <a:spLocks noGrp="1"/>
          </p:cNvSpPr>
          <p:nvPr>
            <p:ph idx="1"/>
          </p:nvPr>
        </p:nvSpPr>
        <p:spPr/>
        <p:txBody>
          <a:bodyPr/>
          <a:lstStyle/>
          <a:p>
            <a:r>
              <a:rPr lang="en-US" dirty="0" smtClean="0"/>
              <a:t>To keep apart of other affairs, we trade with other cities. Only trusted Kings and Queens may enter Arcadia. The Queen would travel with a small army, for her protection, to other cities. </a:t>
            </a:r>
            <a:endParaRPr lang="en-US" dirty="0"/>
          </a:p>
        </p:txBody>
      </p:sp>
      <p:pic>
        <p:nvPicPr>
          <p:cNvPr id="4" name="Picture 3"/>
          <p:cNvPicPr>
            <a:picLocks noChangeAspect="1"/>
          </p:cNvPicPr>
          <p:nvPr/>
        </p:nvPicPr>
        <p:blipFill>
          <a:blip r:embed="rId2"/>
          <a:stretch>
            <a:fillRect/>
          </a:stretch>
        </p:blipFill>
        <p:spPr>
          <a:xfrm>
            <a:off x="428587" y="4023953"/>
            <a:ext cx="3568700" cy="2286000"/>
          </a:xfrm>
          <a:prstGeom prst="rect">
            <a:avLst/>
          </a:prstGeom>
        </p:spPr>
      </p:pic>
      <p:pic>
        <p:nvPicPr>
          <p:cNvPr id="5" name="Picture 4"/>
          <p:cNvPicPr>
            <a:picLocks noChangeAspect="1"/>
          </p:cNvPicPr>
          <p:nvPr/>
        </p:nvPicPr>
        <p:blipFill>
          <a:blip r:embed="rId3"/>
          <a:stretch>
            <a:fillRect/>
          </a:stretch>
        </p:blipFill>
        <p:spPr>
          <a:xfrm>
            <a:off x="4584095" y="3921966"/>
            <a:ext cx="3378200" cy="2413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5" Type="http://schemas.openxmlformats.org/officeDocument/2006/relationships/image" Target="../media/image5.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101</TotalTime>
  <Words>413</Words>
  <Application>Microsoft Macintosh PowerPoint</Application>
  <PresentationFormat>On-screen Show (4:3)</PresentationFormat>
  <Paragraphs>32</Paragraphs>
  <Slides>10</Slides>
  <Notes>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Inkwell</vt:lpstr>
      <vt:lpstr>Arcadia</vt:lpstr>
      <vt:lpstr>The Royal family </vt:lpstr>
      <vt:lpstr>Time and place</vt:lpstr>
      <vt:lpstr>Law of the land </vt:lpstr>
      <vt:lpstr>Government</vt:lpstr>
      <vt:lpstr>Education </vt:lpstr>
      <vt:lpstr>Barter system </vt:lpstr>
      <vt:lpstr>Foreign policy </vt:lpstr>
      <vt:lpstr>Isolationism </vt:lpstr>
      <vt:lpstr>Religion</vt:lpstr>
    </vt:vector>
  </TitlesOfParts>
  <Company>Yampah Mountain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Amida </dc:title>
  <dc:creator>Admin Administrator</dc:creator>
  <cp:lastModifiedBy>Admin Administrator</cp:lastModifiedBy>
  <cp:revision>4</cp:revision>
  <dcterms:created xsi:type="dcterms:W3CDTF">2012-05-15T14:48:49Z</dcterms:created>
  <dcterms:modified xsi:type="dcterms:W3CDTF">2012-05-15T15:02:14Z</dcterms:modified>
</cp:coreProperties>
</file>